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7" r:id="rId2"/>
    <p:sldId id="1351" r:id="rId3"/>
    <p:sldId id="1352" r:id="rId4"/>
    <p:sldId id="1356" r:id="rId5"/>
    <p:sldId id="1355" r:id="rId6"/>
    <p:sldId id="1357" r:id="rId7"/>
    <p:sldId id="1358" r:id="rId8"/>
    <p:sldId id="1359" r:id="rId9"/>
    <p:sldId id="1360" r:id="rId10"/>
    <p:sldId id="1361" r:id="rId11"/>
    <p:sldId id="1363" r:id="rId12"/>
    <p:sldId id="1366" r:id="rId13"/>
    <p:sldId id="1365" r:id="rId14"/>
    <p:sldId id="1368" r:id="rId15"/>
    <p:sldId id="1369" r:id="rId16"/>
    <p:sldId id="1371" r:id="rId17"/>
    <p:sldId id="1350" r:id="rId18"/>
  </p:sldIdLst>
  <p:sldSz cx="12192000" cy="6858000"/>
  <p:notesSz cx="6858000" cy="9144000"/>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405"/>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CF9BB7-CFE5-464A-BEBB-B5B7AF73EA11}" type="datetimeFigureOut">
              <a:rPr lang="en-MX" smtClean="0"/>
              <a:t>13/08/20</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F81E6C-8877-CC42-9EFA-75A12A8578D3}" type="slidenum">
              <a:rPr lang="en-MX" smtClean="0"/>
              <a:t>‹#›</a:t>
            </a:fld>
            <a:endParaRPr lang="en-MX"/>
          </a:p>
        </p:txBody>
      </p:sp>
    </p:spTree>
    <p:extLst>
      <p:ext uri="{BB962C8B-B14F-4D97-AF65-F5344CB8AC3E}">
        <p14:creationId xmlns:p14="http://schemas.microsoft.com/office/powerpoint/2010/main" val="566436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49B310-3D18-CC4B-B343-71F2FD2CA4EF}" type="slidenum">
              <a:rPr lang="en-US" smtClean="0"/>
              <a:t>2</a:t>
            </a:fld>
            <a:endParaRPr lang="en-US"/>
          </a:p>
        </p:txBody>
      </p:sp>
    </p:spTree>
    <p:extLst>
      <p:ext uri="{BB962C8B-B14F-4D97-AF65-F5344CB8AC3E}">
        <p14:creationId xmlns:p14="http://schemas.microsoft.com/office/powerpoint/2010/main" val="1011429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49B310-3D18-CC4B-B343-71F2FD2CA4EF}" type="slidenum">
              <a:rPr lang="en-US" smtClean="0"/>
              <a:t>11</a:t>
            </a:fld>
            <a:endParaRPr lang="en-US"/>
          </a:p>
        </p:txBody>
      </p:sp>
    </p:spTree>
    <p:extLst>
      <p:ext uri="{BB962C8B-B14F-4D97-AF65-F5344CB8AC3E}">
        <p14:creationId xmlns:p14="http://schemas.microsoft.com/office/powerpoint/2010/main" val="1696177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49B310-3D18-CC4B-B343-71F2FD2CA4EF}" type="slidenum">
              <a:rPr lang="en-US" smtClean="0"/>
              <a:t>12</a:t>
            </a:fld>
            <a:endParaRPr lang="en-US"/>
          </a:p>
        </p:txBody>
      </p:sp>
    </p:spTree>
    <p:extLst>
      <p:ext uri="{BB962C8B-B14F-4D97-AF65-F5344CB8AC3E}">
        <p14:creationId xmlns:p14="http://schemas.microsoft.com/office/powerpoint/2010/main" val="917719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49B310-3D18-CC4B-B343-71F2FD2CA4EF}" type="slidenum">
              <a:rPr lang="en-US" smtClean="0"/>
              <a:t>13</a:t>
            </a:fld>
            <a:endParaRPr lang="en-US"/>
          </a:p>
        </p:txBody>
      </p:sp>
    </p:spTree>
    <p:extLst>
      <p:ext uri="{BB962C8B-B14F-4D97-AF65-F5344CB8AC3E}">
        <p14:creationId xmlns:p14="http://schemas.microsoft.com/office/powerpoint/2010/main" val="592471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49B310-3D18-CC4B-B343-71F2FD2CA4EF}" type="slidenum">
              <a:rPr lang="en-US" smtClean="0"/>
              <a:t>14</a:t>
            </a:fld>
            <a:endParaRPr lang="en-US"/>
          </a:p>
        </p:txBody>
      </p:sp>
    </p:spTree>
    <p:extLst>
      <p:ext uri="{BB962C8B-B14F-4D97-AF65-F5344CB8AC3E}">
        <p14:creationId xmlns:p14="http://schemas.microsoft.com/office/powerpoint/2010/main" val="130647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49B310-3D18-CC4B-B343-71F2FD2CA4EF}" type="slidenum">
              <a:rPr lang="en-US" smtClean="0"/>
              <a:t>15</a:t>
            </a:fld>
            <a:endParaRPr lang="en-US"/>
          </a:p>
        </p:txBody>
      </p:sp>
    </p:spTree>
    <p:extLst>
      <p:ext uri="{BB962C8B-B14F-4D97-AF65-F5344CB8AC3E}">
        <p14:creationId xmlns:p14="http://schemas.microsoft.com/office/powerpoint/2010/main" val="950829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49B310-3D18-CC4B-B343-71F2FD2CA4EF}" type="slidenum">
              <a:rPr lang="en-US" smtClean="0"/>
              <a:t>16</a:t>
            </a:fld>
            <a:endParaRPr lang="en-US"/>
          </a:p>
        </p:txBody>
      </p:sp>
    </p:spTree>
    <p:extLst>
      <p:ext uri="{BB962C8B-B14F-4D97-AF65-F5344CB8AC3E}">
        <p14:creationId xmlns:p14="http://schemas.microsoft.com/office/powerpoint/2010/main" val="2650425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8/13/20</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132324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49B310-3D18-CC4B-B343-71F2FD2CA4EF}" type="slidenum">
              <a:rPr lang="en-US" smtClean="0"/>
              <a:t>3</a:t>
            </a:fld>
            <a:endParaRPr lang="en-US"/>
          </a:p>
        </p:txBody>
      </p:sp>
    </p:spTree>
    <p:extLst>
      <p:ext uri="{BB962C8B-B14F-4D97-AF65-F5344CB8AC3E}">
        <p14:creationId xmlns:p14="http://schemas.microsoft.com/office/powerpoint/2010/main" val="3543321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49B310-3D18-CC4B-B343-71F2FD2CA4EF}" type="slidenum">
              <a:rPr lang="en-US" smtClean="0"/>
              <a:t>4</a:t>
            </a:fld>
            <a:endParaRPr lang="en-US"/>
          </a:p>
        </p:txBody>
      </p:sp>
    </p:spTree>
    <p:extLst>
      <p:ext uri="{BB962C8B-B14F-4D97-AF65-F5344CB8AC3E}">
        <p14:creationId xmlns:p14="http://schemas.microsoft.com/office/powerpoint/2010/main" val="3894688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49B310-3D18-CC4B-B343-71F2FD2CA4EF}" type="slidenum">
              <a:rPr lang="en-US" smtClean="0"/>
              <a:t>5</a:t>
            </a:fld>
            <a:endParaRPr lang="en-US"/>
          </a:p>
        </p:txBody>
      </p:sp>
    </p:spTree>
    <p:extLst>
      <p:ext uri="{BB962C8B-B14F-4D97-AF65-F5344CB8AC3E}">
        <p14:creationId xmlns:p14="http://schemas.microsoft.com/office/powerpoint/2010/main" val="1182667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49B310-3D18-CC4B-B343-71F2FD2CA4EF}" type="slidenum">
              <a:rPr lang="en-US" smtClean="0"/>
              <a:t>6</a:t>
            </a:fld>
            <a:endParaRPr lang="en-US"/>
          </a:p>
        </p:txBody>
      </p:sp>
    </p:spTree>
    <p:extLst>
      <p:ext uri="{BB962C8B-B14F-4D97-AF65-F5344CB8AC3E}">
        <p14:creationId xmlns:p14="http://schemas.microsoft.com/office/powerpoint/2010/main" val="2081966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49B310-3D18-CC4B-B343-71F2FD2CA4EF}" type="slidenum">
              <a:rPr lang="en-US" smtClean="0"/>
              <a:t>7</a:t>
            </a:fld>
            <a:endParaRPr lang="en-US"/>
          </a:p>
        </p:txBody>
      </p:sp>
    </p:spTree>
    <p:extLst>
      <p:ext uri="{BB962C8B-B14F-4D97-AF65-F5344CB8AC3E}">
        <p14:creationId xmlns:p14="http://schemas.microsoft.com/office/powerpoint/2010/main" val="3515449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49B310-3D18-CC4B-B343-71F2FD2CA4EF}" type="slidenum">
              <a:rPr lang="en-US" smtClean="0"/>
              <a:t>8</a:t>
            </a:fld>
            <a:endParaRPr lang="en-US"/>
          </a:p>
        </p:txBody>
      </p:sp>
    </p:spTree>
    <p:extLst>
      <p:ext uri="{BB962C8B-B14F-4D97-AF65-F5344CB8AC3E}">
        <p14:creationId xmlns:p14="http://schemas.microsoft.com/office/powerpoint/2010/main" val="2192495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49B310-3D18-CC4B-B343-71F2FD2CA4EF}" type="slidenum">
              <a:rPr lang="en-US" smtClean="0"/>
              <a:t>9</a:t>
            </a:fld>
            <a:endParaRPr lang="en-US"/>
          </a:p>
        </p:txBody>
      </p:sp>
    </p:spTree>
    <p:extLst>
      <p:ext uri="{BB962C8B-B14F-4D97-AF65-F5344CB8AC3E}">
        <p14:creationId xmlns:p14="http://schemas.microsoft.com/office/powerpoint/2010/main" val="2654919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49B310-3D18-CC4B-B343-71F2FD2CA4EF}" type="slidenum">
              <a:rPr lang="en-US" smtClean="0"/>
              <a:t>10</a:t>
            </a:fld>
            <a:endParaRPr lang="en-US"/>
          </a:p>
        </p:txBody>
      </p:sp>
    </p:spTree>
    <p:extLst>
      <p:ext uri="{BB962C8B-B14F-4D97-AF65-F5344CB8AC3E}">
        <p14:creationId xmlns:p14="http://schemas.microsoft.com/office/powerpoint/2010/main" val="805346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C9B06-621F-2546-A56D-0B1C978052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X"/>
          </a:p>
        </p:txBody>
      </p:sp>
      <p:sp>
        <p:nvSpPr>
          <p:cNvPr id="3" name="Subtitle 2">
            <a:extLst>
              <a:ext uri="{FF2B5EF4-FFF2-40B4-BE49-F238E27FC236}">
                <a16:creationId xmlns:a16="http://schemas.microsoft.com/office/drawing/2014/main" id="{F2D87402-82D9-784D-9D09-663A2DC1A3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
        <p:nvSpPr>
          <p:cNvPr id="4" name="Date Placeholder 3">
            <a:extLst>
              <a:ext uri="{FF2B5EF4-FFF2-40B4-BE49-F238E27FC236}">
                <a16:creationId xmlns:a16="http://schemas.microsoft.com/office/drawing/2014/main" id="{A858E943-8D2C-F548-9DD5-76EB60D90180}"/>
              </a:ext>
            </a:extLst>
          </p:cNvPr>
          <p:cNvSpPr>
            <a:spLocks noGrp="1"/>
          </p:cNvSpPr>
          <p:nvPr>
            <p:ph type="dt" sz="half" idx="10"/>
          </p:nvPr>
        </p:nvSpPr>
        <p:spPr/>
        <p:txBody>
          <a:bodyPr/>
          <a:lstStyle/>
          <a:p>
            <a:fld id="{381C2595-9710-F448-9D2B-ADDF02AEEBDB}" type="datetimeFigureOut">
              <a:rPr lang="en-MX" smtClean="0"/>
              <a:t>13/08/20</a:t>
            </a:fld>
            <a:endParaRPr lang="en-MX"/>
          </a:p>
        </p:txBody>
      </p:sp>
      <p:sp>
        <p:nvSpPr>
          <p:cNvPr id="5" name="Footer Placeholder 4">
            <a:extLst>
              <a:ext uri="{FF2B5EF4-FFF2-40B4-BE49-F238E27FC236}">
                <a16:creationId xmlns:a16="http://schemas.microsoft.com/office/drawing/2014/main" id="{C5A471A8-311E-EF41-BFD5-720F671229F1}"/>
              </a:ext>
            </a:extLst>
          </p:cNvPr>
          <p:cNvSpPr>
            <a:spLocks noGrp="1"/>
          </p:cNvSpPr>
          <p:nvPr>
            <p:ph type="ftr" sz="quarter" idx="11"/>
          </p:nvPr>
        </p:nvSpPr>
        <p:spPr/>
        <p:txBody>
          <a:bodyPr/>
          <a:lstStyle/>
          <a:p>
            <a:endParaRPr lang="en-MX"/>
          </a:p>
        </p:txBody>
      </p:sp>
      <p:sp>
        <p:nvSpPr>
          <p:cNvPr id="6" name="Slide Number Placeholder 5">
            <a:extLst>
              <a:ext uri="{FF2B5EF4-FFF2-40B4-BE49-F238E27FC236}">
                <a16:creationId xmlns:a16="http://schemas.microsoft.com/office/drawing/2014/main" id="{A4A1D32D-90D1-334C-A730-1FA539309986}"/>
              </a:ext>
            </a:extLst>
          </p:cNvPr>
          <p:cNvSpPr>
            <a:spLocks noGrp="1"/>
          </p:cNvSpPr>
          <p:nvPr>
            <p:ph type="sldNum" sz="quarter" idx="12"/>
          </p:nvPr>
        </p:nvSpPr>
        <p:spPr/>
        <p:txBody>
          <a:bodyPr/>
          <a:lstStyle/>
          <a:p>
            <a:fld id="{96748FB5-B7AD-BE4E-8DB9-5F69FC3F206A}" type="slidenum">
              <a:rPr lang="en-MX" smtClean="0"/>
              <a:t>‹#›</a:t>
            </a:fld>
            <a:endParaRPr lang="en-MX"/>
          </a:p>
        </p:txBody>
      </p:sp>
    </p:spTree>
    <p:extLst>
      <p:ext uri="{BB962C8B-B14F-4D97-AF65-F5344CB8AC3E}">
        <p14:creationId xmlns:p14="http://schemas.microsoft.com/office/powerpoint/2010/main" val="1113938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E0BC5-A7F6-C041-97B4-74F72AE3CE90}"/>
              </a:ext>
            </a:extLst>
          </p:cNvPr>
          <p:cNvSpPr>
            <a:spLocks noGrp="1"/>
          </p:cNvSpPr>
          <p:nvPr>
            <p:ph type="title"/>
          </p:nvPr>
        </p:nvSpPr>
        <p:spPr/>
        <p:txBody>
          <a:bodyPr/>
          <a:lstStyle/>
          <a:p>
            <a:r>
              <a:rPr lang="en-US"/>
              <a:t>Click to edit Master title style</a:t>
            </a:r>
            <a:endParaRPr lang="en-MX"/>
          </a:p>
        </p:txBody>
      </p:sp>
      <p:sp>
        <p:nvSpPr>
          <p:cNvPr id="3" name="Vertical Text Placeholder 2">
            <a:extLst>
              <a:ext uri="{FF2B5EF4-FFF2-40B4-BE49-F238E27FC236}">
                <a16:creationId xmlns:a16="http://schemas.microsoft.com/office/drawing/2014/main" id="{8DEC0E05-7E6C-7D4B-8EEF-AD62879CD6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Date Placeholder 3">
            <a:extLst>
              <a:ext uri="{FF2B5EF4-FFF2-40B4-BE49-F238E27FC236}">
                <a16:creationId xmlns:a16="http://schemas.microsoft.com/office/drawing/2014/main" id="{0AB6D570-279B-0847-BDAD-68604260B0E1}"/>
              </a:ext>
            </a:extLst>
          </p:cNvPr>
          <p:cNvSpPr>
            <a:spLocks noGrp="1"/>
          </p:cNvSpPr>
          <p:nvPr>
            <p:ph type="dt" sz="half" idx="10"/>
          </p:nvPr>
        </p:nvSpPr>
        <p:spPr/>
        <p:txBody>
          <a:bodyPr/>
          <a:lstStyle/>
          <a:p>
            <a:fld id="{381C2595-9710-F448-9D2B-ADDF02AEEBDB}" type="datetimeFigureOut">
              <a:rPr lang="en-MX" smtClean="0"/>
              <a:t>13/08/20</a:t>
            </a:fld>
            <a:endParaRPr lang="en-MX"/>
          </a:p>
        </p:txBody>
      </p:sp>
      <p:sp>
        <p:nvSpPr>
          <p:cNvPr id="5" name="Footer Placeholder 4">
            <a:extLst>
              <a:ext uri="{FF2B5EF4-FFF2-40B4-BE49-F238E27FC236}">
                <a16:creationId xmlns:a16="http://schemas.microsoft.com/office/drawing/2014/main" id="{45C1909A-122D-3F44-B40A-78C5824A67EB}"/>
              </a:ext>
            </a:extLst>
          </p:cNvPr>
          <p:cNvSpPr>
            <a:spLocks noGrp="1"/>
          </p:cNvSpPr>
          <p:nvPr>
            <p:ph type="ftr" sz="quarter" idx="11"/>
          </p:nvPr>
        </p:nvSpPr>
        <p:spPr/>
        <p:txBody>
          <a:bodyPr/>
          <a:lstStyle/>
          <a:p>
            <a:endParaRPr lang="en-MX"/>
          </a:p>
        </p:txBody>
      </p:sp>
      <p:sp>
        <p:nvSpPr>
          <p:cNvPr id="6" name="Slide Number Placeholder 5">
            <a:extLst>
              <a:ext uri="{FF2B5EF4-FFF2-40B4-BE49-F238E27FC236}">
                <a16:creationId xmlns:a16="http://schemas.microsoft.com/office/drawing/2014/main" id="{15D98214-36A5-154C-8EB5-03C4F1DF6851}"/>
              </a:ext>
            </a:extLst>
          </p:cNvPr>
          <p:cNvSpPr>
            <a:spLocks noGrp="1"/>
          </p:cNvSpPr>
          <p:nvPr>
            <p:ph type="sldNum" sz="quarter" idx="12"/>
          </p:nvPr>
        </p:nvSpPr>
        <p:spPr/>
        <p:txBody>
          <a:bodyPr/>
          <a:lstStyle/>
          <a:p>
            <a:fld id="{96748FB5-B7AD-BE4E-8DB9-5F69FC3F206A}" type="slidenum">
              <a:rPr lang="en-MX" smtClean="0"/>
              <a:t>‹#›</a:t>
            </a:fld>
            <a:endParaRPr lang="en-MX"/>
          </a:p>
        </p:txBody>
      </p:sp>
    </p:spTree>
    <p:extLst>
      <p:ext uri="{BB962C8B-B14F-4D97-AF65-F5344CB8AC3E}">
        <p14:creationId xmlns:p14="http://schemas.microsoft.com/office/powerpoint/2010/main" val="1246578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27FEDC-1B33-9A4F-A514-860AAE50B7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X"/>
          </a:p>
        </p:txBody>
      </p:sp>
      <p:sp>
        <p:nvSpPr>
          <p:cNvPr id="3" name="Vertical Text Placeholder 2">
            <a:extLst>
              <a:ext uri="{FF2B5EF4-FFF2-40B4-BE49-F238E27FC236}">
                <a16:creationId xmlns:a16="http://schemas.microsoft.com/office/drawing/2014/main" id="{17784718-1378-A44F-8E18-7921849EB7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Date Placeholder 3">
            <a:extLst>
              <a:ext uri="{FF2B5EF4-FFF2-40B4-BE49-F238E27FC236}">
                <a16:creationId xmlns:a16="http://schemas.microsoft.com/office/drawing/2014/main" id="{60ECFDE4-C62C-AF45-84EB-86F164406345}"/>
              </a:ext>
            </a:extLst>
          </p:cNvPr>
          <p:cNvSpPr>
            <a:spLocks noGrp="1"/>
          </p:cNvSpPr>
          <p:nvPr>
            <p:ph type="dt" sz="half" idx="10"/>
          </p:nvPr>
        </p:nvSpPr>
        <p:spPr/>
        <p:txBody>
          <a:bodyPr/>
          <a:lstStyle/>
          <a:p>
            <a:fld id="{381C2595-9710-F448-9D2B-ADDF02AEEBDB}" type="datetimeFigureOut">
              <a:rPr lang="en-MX" smtClean="0"/>
              <a:t>13/08/20</a:t>
            </a:fld>
            <a:endParaRPr lang="en-MX"/>
          </a:p>
        </p:txBody>
      </p:sp>
      <p:sp>
        <p:nvSpPr>
          <p:cNvPr id="5" name="Footer Placeholder 4">
            <a:extLst>
              <a:ext uri="{FF2B5EF4-FFF2-40B4-BE49-F238E27FC236}">
                <a16:creationId xmlns:a16="http://schemas.microsoft.com/office/drawing/2014/main" id="{6CB390A5-1E4E-384F-A36A-7488B4EB3C3A}"/>
              </a:ext>
            </a:extLst>
          </p:cNvPr>
          <p:cNvSpPr>
            <a:spLocks noGrp="1"/>
          </p:cNvSpPr>
          <p:nvPr>
            <p:ph type="ftr" sz="quarter" idx="11"/>
          </p:nvPr>
        </p:nvSpPr>
        <p:spPr/>
        <p:txBody>
          <a:bodyPr/>
          <a:lstStyle/>
          <a:p>
            <a:endParaRPr lang="en-MX"/>
          </a:p>
        </p:txBody>
      </p:sp>
      <p:sp>
        <p:nvSpPr>
          <p:cNvPr id="6" name="Slide Number Placeholder 5">
            <a:extLst>
              <a:ext uri="{FF2B5EF4-FFF2-40B4-BE49-F238E27FC236}">
                <a16:creationId xmlns:a16="http://schemas.microsoft.com/office/drawing/2014/main" id="{3D0B945D-AE1A-3946-9641-D7EF7B51F750}"/>
              </a:ext>
            </a:extLst>
          </p:cNvPr>
          <p:cNvSpPr>
            <a:spLocks noGrp="1"/>
          </p:cNvSpPr>
          <p:nvPr>
            <p:ph type="sldNum" sz="quarter" idx="12"/>
          </p:nvPr>
        </p:nvSpPr>
        <p:spPr/>
        <p:txBody>
          <a:bodyPr/>
          <a:lstStyle/>
          <a:p>
            <a:fld id="{96748FB5-B7AD-BE4E-8DB9-5F69FC3F206A}" type="slidenum">
              <a:rPr lang="en-MX" smtClean="0"/>
              <a:t>‹#›</a:t>
            </a:fld>
            <a:endParaRPr lang="en-MX"/>
          </a:p>
        </p:txBody>
      </p:sp>
    </p:spTree>
    <p:extLst>
      <p:ext uri="{BB962C8B-B14F-4D97-AF65-F5344CB8AC3E}">
        <p14:creationId xmlns:p14="http://schemas.microsoft.com/office/powerpoint/2010/main" val="1925957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AABA8-CC4E-2E4E-BA16-22DC3AC8205E}"/>
              </a:ext>
            </a:extLst>
          </p:cNvPr>
          <p:cNvSpPr>
            <a:spLocks noGrp="1"/>
          </p:cNvSpPr>
          <p:nvPr>
            <p:ph type="title"/>
          </p:nvPr>
        </p:nvSpPr>
        <p:spPr/>
        <p:txBody>
          <a:bodyPr/>
          <a:lstStyle/>
          <a:p>
            <a:r>
              <a:rPr lang="en-US"/>
              <a:t>Click to edit Master title style</a:t>
            </a:r>
            <a:endParaRPr lang="en-MX"/>
          </a:p>
        </p:txBody>
      </p:sp>
      <p:sp>
        <p:nvSpPr>
          <p:cNvPr id="3" name="Content Placeholder 2">
            <a:extLst>
              <a:ext uri="{FF2B5EF4-FFF2-40B4-BE49-F238E27FC236}">
                <a16:creationId xmlns:a16="http://schemas.microsoft.com/office/drawing/2014/main" id="{B178F1C2-5FB3-4F44-BCB0-4ABBFBE5CC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Date Placeholder 3">
            <a:extLst>
              <a:ext uri="{FF2B5EF4-FFF2-40B4-BE49-F238E27FC236}">
                <a16:creationId xmlns:a16="http://schemas.microsoft.com/office/drawing/2014/main" id="{1A551818-E712-D240-933E-C9E6FD018551}"/>
              </a:ext>
            </a:extLst>
          </p:cNvPr>
          <p:cNvSpPr>
            <a:spLocks noGrp="1"/>
          </p:cNvSpPr>
          <p:nvPr>
            <p:ph type="dt" sz="half" idx="10"/>
          </p:nvPr>
        </p:nvSpPr>
        <p:spPr/>
        <p:txBody>
          <a:bodyPr/>
          <a:lstStyle/>
          <a:p>
            <a:fld id="{381C2595-9710-F448-9D2B-ADDF02AEEBDB}" type="datetimeFigureOut">
              <a:rPr lang="en-MX" smtClean="0"/>
              <a:t>13/08/20</a:t>
            </a:fld>
            <a:endParaRPr lang="en-MX"/>
          </a:p>
        </p:txBody>
      </p:sp>
      <p:sp>
        <p:nvSpPr>
          <p:cNvPr id="5" name="Footer Placeholder 4">
            <a:extLst>
              <a:ext uri="{FF2B5EF4-FFF2-40B4-BE49-F238E27FC236}">
                <a16:creationId xmlns:a16="http://schemas.microsoft.com/office/drawing/2014/main" id="{45F5A261-817E-E54C-BD74-4CC8205078FD}"/>
              </a:ext>
            </a:extLst>
          </p:cNvPr>
          <p:cNvSpPr>
            <a:spLocks noGrp="1"/>
          </p:cNvSpPr>
          <p:nvPr>
            <p:ph type="ftr" sz="quarter" idx="11"/>
          </p:nvPr>
        </p:nvSpPr>
        <p:spPr/>
        <p:txBody>
          <a:bodyPr/>
          <a:lstStyle/>
          <a:p>
            <a:endParaRPr lang="en-MX"/>
          </a:p>
        </p:txBody>
      </p:sp>
      <p:sp>
        <p:nvSpPr>
          <p:cNvPr id="6" name="Slide Number Placeholder 5">
            <a:extLst>
              <a:ext uri="{FF2B5EF4-FFF2-40B4-BE49-F238E27FC236}">
                <a16:creationId xmlns:a16="http://schemas.microsoft.com/office/drawing/2014/main" id="{6CC26F91-B540-2046-9413-6535F5E86FE7}"/>
              </a:ext>
            </a:extLst>
          </p:cNvPr>
          <p:cNvSpPr>
            <a:spLocks noGrp="1"/>
          </p:cNvSpPr>
          <p:nvPr>
            <p:ph type="sldNum" sz="quarter" idx="12"/>
          </p:nvPr>
        </p:nvSpPr>
        <p:spPr/>
        <p:txBody>
          <a:bodyPr/>
          <a:lstStyle/>
          <a:p>
            <a:fld id="{96748FB5-B7AD-BE4E-8DB9-5F69FC3F206A}" type="slidenum">
              <a:rPr lang="en-MX" smtClean="0"/>
              <a:t>‹#›</a:t>
            </a:fld>
            <a:endParaRPr lang="en-MX"/>
          </a:p>
        </p:txBody>
      </p:sp>
    </p:spTree>
    <p:extLst>
      <p:ext uri="{BB962C8B-B14F-4D97-AF65-F5344CB8AC3E}">
        <p14:creationId xmlns:p14="http://schemas.microsoft.com/office/powerpoint/2010/main" val="3058455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450A7-F4BC-1F48-80E7-93F6EBECF0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X"/>
          </a:p>
        </p:txBody>
      </p:sp>
      <p:sp>
        <p:nvSpPr>
          <p:cNvPr id="3" name="Text Placeholder 2">
            <a:extLst>
              <a:ext uri="{FF2B5EF4-FFF2-40B4-BE49-F238E27FC236}">
                <a16:creationId xmlns:a16="http://schemas.microsoft.com/office/drawing/2014/main" id="{FE61EC6B-832E-264B-AA38-8F93484026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E13057-8DEA-D747-B220-526A13290E0F}"/>
              </a:ext>
            </a:extLst>
          </p:cNvPr>
          <p:cNvSpPr>
            <a:spLocks noGrp="1"/>
          </p:cNvSpPr>
          <p:nvPr>
            <p:ph type="dt" sz="half" idx="10"/>
          </p:nvPr>
        </p:nvSpPr>
        <p:spPr/>
        <p:txBody>
          <a:bodyPr/>
          <a:lstStyle/>
          <a:p>
            <a:fld id="{381C2595-9710-F448-9D2B-ADDF02AEEBDB}" type="datetimeFigureOut">
              <a:rPr lang="en-MX" smtClean="0"/>
              <a:t>13/08/20</a:t>
            </a:fld>
            <a:endParaRPr lang="en-MX"/>
          </a:p>
        </p:txBody>
      </p:sp>
      <p:sp>
        <p:nvSpPr>
          <p:cNvPr id="5" name="Footer Placeholder 4">
            <a:extLst>
              <a:ext uri="{FF2B5EF4-FFF2-40B4-BE49-F238E27FC236}">
                <a16:creationId xmlns:a16="http://schemas.microsoft.com/office/drawing/2014/main" id="{6B6A7D8C-CFA6-BD42-A5DF-F3ADF9EC9174}"/>
              </a:ext>
            </a:extLst>
          </p:cNvPr>
          <p:cNvSpPr>
            <a:spLocks noGrp="1"/>
          </p:cNvSpPr>
          <p:nvPr>
            <p:ph type="ftr" sz="quarter" idx="11"/>
          </p:nvPr>
        </p:nvSpPr>
        <p:spPr/>
        <p:txBody>
          <a:bodyPr/>
          <a:lstStyle/>
          <a:p>
            <a:endParaRPr lang="en-MX"/>
          </a:p>
        </p:txBody>
      </p:sp>
      <p:sp>
        <p:nvSpPr>
          <p:cNvPr id="6" name="Slide Number Placeholder 5">
            <a:extLst>
              <a:ext uri="{FF2B5EF4-FFF2-40B4-BE49-F238E27FC236}">
                <a16:creationId xmlns:a16="http://schemas.microsoft.com/office/drawing/2014/main" id="{C2D1D811-D7C8-894D-9134-43631A3E1389}"/>
              </a:ext>
            </a:extLst>
          </p:cNvPr>
          <p:cNvSpPr>
            <a:spLocks noGrp="1"/>
          </p:cNvSpPr>
          <p:nvPr>
            <p:ph type="sldNum" sz="quarter" idx="12"/>
          </p:nvPr>
        </p:nvSpPr>
        <p:spPr/>
        <p:txBody>
          <a:bodyPr/>
          <a:lstStyle/>
          <a:p>
            <a:fld id="{96748FB5-B7AD-BE4E-8DB9-5F69FC3F206A}" type="slidenum">
              <a:rPr lang="en-MX" smtClean="0"/>
              <a:t>‹#›</a:t>
            </a:fld>
            <a:endParaRPr lang="en-MX"/>
          </a:p>
        </p:txBody>
      </p:sp>
    </p:spTree>
    <p:extLst>
      <p:ext uri="{BB962C8B-B14F-4D97-AF65-F5344CB8AC3E}">
        <p14:creationId xmlns:p14="http://schemas.microsoft.com/office/powerpoint/2010/main" val="3262658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EF8B-F1DB-4C47-8C68-E35BE3553665}"/>
              </a:ext>
            </a:extLst>
          </p:cNvPr>
          <p:cNvSpPr>
            <a:spLocks noGrp="1"/>
          </p:cNvSpPr>
          <p:nvPr>
            <p:ph type="title"/>
          </p:nvPr>
        </p:nvSpPr>
        <p:spPr/>
        <p:txBody>
          <a:bodyPr/>
          <a:lstStyle/>
          <a:p>
            <a:r>
              <a:rPr lang="en-US"/>
              <a:t>Click to edit Master title style</a:t>
            </a:r>
            <a:endParaRPr lang="en-MX"/>
          </a:p>
        </p:txBody>
      </p:sp>
      <p:sp>
        <p:nvSpPr>
          <p:cNvPr id="3" name="Content Placeholder 2">
            <a:extLst>
              <a:ext uri="{FF2B5EF4-FFF2-40B4-BE49-F238E27FC236}">
                <a16:creationId xmlns:a16="http://schemas.microsoft.com/office/drawing/2014/main" id="{A619877A-2AAC-F643-8185-6D144DDEF1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Content Placeholder 3">
            <a:extLst>
              <a:ext uri="{FF2B5EF4-FFF2-40B4-BE49-F238E27FC236}">
                <a16:creationId xmlns:a16="http://schemas.microsoft.com/office/drawing/2014/main" id="{B3845708-8E0F-2C41-AA89-193C0D9569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5" name="Date Placeholder 4">
            <a:extLst>
              <a:ext uri="{FF2B5EF4-FFF2-40B4-BE49-F238E27FC236}">
                <a16:creationId xmlns:a16="http://schemas.microsoft.com/office/drawing/2014/main" id="{E12D572C-DF0C-F247-ADDC-2677C0305295}"/>
              </a:ext>
            </a:extLst>
          </p:cNvPr>
          <p:cNvSpPr>
            <a:spLocks noGrp="1"/>
          </p:cNvSpPr>
          <p:nvPr>
            <p:ph type="dt" sz="half" idx="10"/>
          </p:nvPr>
        </p:nvSpPr>
        <p:spPr/>
        <p:txBody>
          <a:bodyPr/>
          <a:lstStyle/>
          <a:p>
            <a:fld id="{381C2595-9710-F448-9D2B-ADDF02AEEBDB}" type="datetimeFigureOut">
              <a:rPr lang="en-MX" smtClean="0"/>
              <a:t>13/08/20</a:t>
            </a:fld>
            <a:endParaRPr lang="en-MX"/>
          </a:p>
        </p:txBody>
      </p:sp>
      <p:sp>
        <p:nvSpPr>
          <p:cNvPr id="6" name="Footer Placeholder 5">
            <a:extLst>
              <a:ext uri="{FF2B5EF4-FFF2-40B4-BE49-F238E27FC236}">
                <a16:creationId xmlns:a16="http://schemas.microsoft.com/office/drawing/2014/main" id="{047CEC88-429E-6948-9450-8E51A84BE8D3}"/>
              </a:ext>
            </a:extLst>
          </p:cNvPr>
          <p:cNvSpPr>
            <a:spLocks noGrp="1"/>
          </p:cNvSpPr>
          <p:nvPr>
            <p:ph type="ftr" sz="quarter" idx="11"/>
          </p:nvPr>
        </p:nvSpPr>
        <p:spPr/>
        <p:txBody>
          <a:bodyPr/>
          <a:lstStyle/>
          <a:p>
            <a:endParaRPr lang="en-MX"/>
          </a:p>
        </p:txBody>
      </p:sp>
      <p:sp>
        <p:nvSpPr>
          <p:cNvPr id="7" name="Slide Number Placeholder 6">
            <a:extLst>
              <a:ext uri="{FF2B5EF4-FFF2-40B4-BE49-F238E27FC236}">
                <a16:creationId xmlns:a16="http://schemas.microsoft.com/office/drawing/2014/main" id="{7BB7279D-C92E-B740-A2D6-9BFAE43875D6}"/>
              </a:ext>
            </a:extLst>
          </p:cNvPr>
          <p:cNvSpPr>
            <a:spLocks noGrp="1"/>
          </p:cNvSpPr>
          <p:nvPr>
            <p:ph type="sldNum" sz="quarter" idx="12"/>
          </p:nvPr>
        </p:nvSpPr>
        <p:spPr/>
        <p:txBody>
          <a:bodyPr/>
          <a:lstStyle/>
          <a:p>
            <a:fld id="{96748FB5-B7AD-BE4E-8DB9-5F69FC3F206A}" type="slidenum">
              <a:rPr lang="en-MX" smtClean="0"/>
              <a:t>‹#›</a:t>
            </a:fld>
            <a:endParaRPr lang="en-MX"/>
          </a:p>
        </p:txBody>
      </p:sp>
    </p:spTree>
    <p:extLst>
      <p:ext uri="{BB962C8B-B14F-4D97-AF65-F5344CB8AC3E}">
        <p14:creationId xmlns:p14="http://schemas.microsoft.com/office/powerpoint/2010/main" val="235271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AED3-B903-B94D-869E-71951D177F81}"/>
              </a:ext>
            </a:extLst>
          </p:cNvPr>
          <p:cNvSpPr>
            <a:spLocks noGrp="1"/>
          </p:cNvSpPr>
          <p:nvPr>
            <p:ph type="title"/>
          </p:nvPr>
        </p:nvSpPr>
        <p:spPr>
          <a:xfrm>
            <a:off x="839788" y="365125"/>
            <a:ext cx="10515600" cy="1325563"/>
          </a:xfrm>
        </p:spPr>
        <p:txBody>
          <a:bodyPr/>
          <a:lstStyle/>
          <a:p>
            <a:r>
              <a:rPr lang="en-US"/>
              <a:t>Click to edit Master title style</a:t>
            </a:r>
            <a:endParaRPr lang="en-MX"/>
          </a:p>
        </p:txBody>
      </p:sp>
      <p:sp>
        <p:nvSpPr>
          <p:cNvPr id="3" name="Text Placeholder 2">
            <a:extLst>
              <a:ext uri="{FF2B5EF4-FFF2-40B4-BE49-F238E27FC236}">
                <a16:creationId xmlns:a16="http://schemas.microsoft.com/office/drawing/2014/main" id="{90D5605B-40B2-E040-804C-7AE0389FFA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BA15A-AC7A-BC4F-BF8E-0A8E71D95A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5" name="Text Placeholder 4">
            <a:extLst>
              <a:ext uri="{FF2B5EF4-FFF2-40B4-BE49-F238E27FC236}">
                <a16:creationId xmlns:a16="http://schemas.microsoft.com/office/drawing/2014/main" id="{0EFF0BF7-0FBF-5040-BD53-4248D47193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79DA30-971A-8E4D-A1DD-42B7525641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7" name="Date Placeholder 6">
            <a:extLst>
              <a:ext uri="{FF2B5EF4-FFF2-40B4-BE49-F238E27FC236}">
                <a16:creationId xmlns:a16="http://schemas.microsoft.com/office/drawing/2014/main" id="{15D1CF3A-9696-F446-85C8-DAB89F9FF311}"/>
              </a:ext>
            </a:extLst>
          </p:cNvPr>
          <p:cNvSpPr>
            <a:spLocks noGrp="1"/>
          </p:cNvSpPr>
          <p:nvPr>
            <p:ph type="dt" sz="half" idx="10"/>
          </p:nvPr>
        </p:nvSpPr>
        <p:spPr/>
        <p:txBody>
          <a:bodyPr/>
          <a:lstStyle/>
          <a:p>
            <a:fld id="{381C2595-9710-F448-9D2B-ADDF02AEEBDB}" type="datetimeFigureOut">
              <a:rPr lang="en-MX" smtClean="0"/>
              <a:t>13/08/20</a:t>
            </a:fld>
            <a:endParaRPr lang="en-MX"/>
          </a:p>
        </p:txBody>
      </p:sp>
      <p:sp>
        <p:nvSpPr>
          <p:cNvPr id="8" name="Footer Placeholder 7">
            <a:extLst>
              <a:ext uri="{FF2B5EF4-FFF2-40B4-BE49-F238E27FC236}">
                <a16:creationId xmlns:a16="http://schemas.microsoft.com/office/drawing/2014/main" id="{3DE56064-7DDC-3D40-BFD8-EA8B8F9351EB}"/>
              </a:ext>
            </a:extLst>
          </p:cNvPr>
          <p:cNvSpPr>
            <a:spLocks noGrp="1"/>
          </p:cNvSpPr>
          <p:nvPr>
            <p:ph type="ftr" sz="quarter" idx="11"/>
          </p:nvPr>
        </p:nvSpPr>
        <p:spPr/>
        <p:txBody>
          <a:bodyPr/>
          <a:lstStyle/>
          <a:p>
            <a:endParaRPr lang="en-MX"/>
          </a:p>
        </p:txBody>
      </p:sp>
      <p:sp>
        <p:nvSpPr>
          <p:cNvPr id="9" name="Slide Number Placeholder 8">
            <a:extLst>
              <a:ext uri="{FF2B5EF4-FFF2-40B4-BE49-F238E27FC236}">
                <a16:creationId xmlns:a16="http://schemas.microsoft.com/office/drawing/2014/main" id="{56B70301-B60E-6847-BDA3-1F5503FAD12B}"/>
              </a:ext>
            </a:extLst>
          </p:cNvPr>
          <p:cNvSpPr>
            <a:spLocks noGrp="1"/>
          </p:cNvSpPr>
          <p:nvPr>
            <p:ph type="sldNum" sz="quarter" idx="12"/>
          </p:nvPr>
        </p:nvSpPr>
        <p:spPr/>
        <p:txBody>
          <a:bodyPr/>
          <a:lstStyle/>
          <a:p>
            <a:fld id="{96748FB5-B7AD-BE4E-8DB9-5F69FC3F206A}" type="slidenum">
              <a:rPr lang="en-MX" smtClean="0"/>
              <a:t>‹#›</a:t>
            </a:fld>
            <a:endParaRPr lang="en-MX"/>
          </a:p>
        </p:txBody>
      </p:sp>
    </p:spTree>
    <p:extLst>
      <p:ext uri="{BB962C8B-B14F-4D97-AF65-F5344CB8AC3E}">
        <p14:creationId xmlns:p14="http://schemas.microsoft.com/office/powerpoint/2010/main" val="2142126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9047-6EB6-234B-9C36-C0A99CE28A03}"/>
              </a:ext>
            </a:extLst>
          </p:cNvPr>
          <p:cNvSpPr>
            <a:spLocks noGrp="1"/>
          </p:cNvSpPr>
          <p:nvPr>
            <p:ph type="title"/>
          </p:nvPr>
        </p:nvSpPr>
        <p:spPr/>
        <p:txBody>
          <a:bodyPr/>
          <a:lstStyle/>
          <a:p>
            <a:r>
              <a:rPr lang="en-US"/>
              <a:t>Click to edit Master title style</a:t>
            </a:r>
            <a:endParaRPr lang="en-MX"/>
          </a:p>
        </p:txBody>
      </p:sp>
      <p:sp>
        <p:nvSpPr>
          <p:cNvPr id="3" name="Date Placeholder 2">
            <a:extLst>
              <a:ext uri="{FF2B5EF4-FFF2-40B4-BE49-F238E27FC236}">
                <a16:creationId xmlns:a16="http://schemas.microsoft.com/office/drawing/2014/main" id="{6FFF9C6F-BB17-CC48-8DF9-65F745699338}"/>
              </a:ext>
            </a:extLst>
          </p:cNvPr>
          <p:cNvSpPr>
            <a:spLocks noGrp="1"/>
          </p:cNvSpPr>
          <p:nvPr>
            <p:ph type="dt" sz="half" idx="10"/>
          </p:nvPr>
        </p:nvSpPr>
        <p:spPr/>
        <p:txBody>
          <a:bodyPr/>
          <a:lstStyle/>
          <a:p>
            <a:fld id="{381C2595-9710-F448-9D2B-ADDF02AEEBDB}" type="datetimeFigureOut">
              <a:rPr lang="en-MX" smtClean="0"/>
              <a:t>13/08/20</a:t>
            </a:fld>
            <a:endParaRPr lang="en-MX"/>
          </a:p>
        </p:txBody>
      </p:sp>
      <p:sp>
        <p:nvSpPr>
          <p:cNvPr id="4" name="Footer Placeholder 3">
            <a:extLst>
              <a:ext uri="{FF2B5EF4-FFF2-40B4-BE49-F238E27FC236}">
                <a16:creationId xmlns:a16="http://schemas.microsoft.com/office/drawing/2014/main" id="{E193666C-B3F1-BF4A-B4E4-9EECA90E5450}"/>
              </a:ext>
            </a:extLst>
          </p:cNvPr>
          <p:cNvSpPr>
            <a:spLocks noGrp="1"/>
          </p:cNvSpPr>
          <p:nvPr>
            <p:ph type="ftr" sz="quarter" idx="11"/>
          </p:nvPr>
        </p:nvSpPr>
        <p:spPr/>
        <p:txBody>
          <a:bodyPr/>
          <a:lstStyle/>
          <a:p>
            <a:endParaRPr lang="en-MX"/>
          </a:p>
        </p:txBody>
      </p:sp>
      <p:sp>
        <p:nvSpPr>
          <p:cNvPr id="5" name="Slide Number Placeholder 4">
            <a:extLst>
              <a:ext uri="{FF2B5EF4-FFF2-40B4-BE49-F238E27FC236}">
                <a16:creationId xmlns:a16="http://schemas.microsoft.com/office/drawing/2014/main" id="{D04A19DE-9961-6049-9927-5164A58FD23A}"/>
              </a:ext>
            </a:extLst>
          </p:cNvPr>
          <p:cNvSpPr>
            <a:spLocks noGrp="1"/>
          </p:cNvSpPr>
          <p:nvPr>
            <p:ph type="sldNum" sz="quarter" idx="12"/>
          </p:nvPr>
        </p:nvSpPr>
        <p:spPr/>
        <p:txBody>
          <a:bodyPr/>
          <a:lstStyle/>
          <a:p>
            <a:fld id="{96748FB5-B7AD-BE4E-8DB9-5F69FC3F206A}" type="slidenum">
              <a:rPr lang="en-MX" smtClean="0"/>
              <a:t>‹#›</a:t>
            </a:fld>
            <a:endParaRPr lang="en-MX"/>
          </a:p>
        </p:txBody>
      </p:sp>
    </p:spTree>
    <p:extLst>
      <p:ext uri="{BB962C8B-B14F-4D97-AF65-F5344CB8AC3E}">
        <p14:creationId xmlns:p14="http://schemas.microsoft.com/office/powerpoint/2010/main" val="850725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03DD02-345E-F54B-AFF9-57CC381B295D}"/>
              </a:ext>
            </a:extLst>
          </p:cNvPr>
          <p:cNvSpPr>
            <a:spLocks noGrp="1"/>
          </p:cNvSpPr>
          <p:nvPr>
            <p:ph type="dt" sz="half" idx="10"/>
          </p:nvPr>
        </p:nvSpPr>
        <p:spPr/>
        <p:txBody>
          <a:bodyPr/>
          <a:lstStyle/>
          <a:p>
            <a:fld id="{381C2595-9710-F448-9D2B-ADDF02AEEBDB}" type="datetimeFigureOut">
              <a:rPr lang="en-MX" smtClean="0"/>
              <a:t>13/08/20</a:t>
            </a:fld>
            <a:endParaRPr lang="en-MX"/>
          </a:p>
        </p:txBody>
      </p:sp>
      <p:sp>
        <p:nvSpPr>
          <p:cNvPr id="3" name="Footer Placeholder 2">
            <a:extLst>
              <a:ext uri="{FF2B5EF4-FFF2-40B4-BE49-F238E27FC236}">
                <a16:creationId xmlns:a16="http://schemas.microsoft.com/office/drawing/2014/main" id="{8038C666-A653-F041-80F5-BA7714CFD692}"/>
              </a:ext>
            </a:extLst>
          </p:cNvPr>
          <p:cNvSpPr>
            <a:spLocks noGrp="1"/>
          </p:cNvSpPr>
          <p:nvPr>
            <p:ph type="ftr" sz="quarter" idx="11"/>
          </p:nvPr>
        </p:nvSpPr>
        <p:spPr/>
        <p:txBody>
          <a:bodyPr/>
          <a:lstStyle/>
          <a:p>
            <a:endParaRPr lang="en-MX"/>
          </a:p>
        </p:txBody>
      </p:sp>
      <p:sp>
        <p:nvSpPr>
          <p:cNvPr id="4" name="Slide Number Placeholder 3">
            <a:extLst>
              <a:ext uri="{FF2B5EF4-FFF2-40B4-BE49-F238E27FC236}">
                <a16:creationId xmlns:a16="http://schemas.microsoft.com/office/drawing/2014/main" id="{D6FF9528-DA23-2347-937F-B2B69C169176}"/>
              </a:ext>
            </a:extLst>
          </p:cNvPr>
          <p:cNvSpPr>
            <a:spLocks noGrp="1"/>
          </p:cNvSpPr>
          <p:nvPr>
            <p:ph type="sldNum" sz="quarter" idx="12"/>
          </p:nvPr>
        </p:nvSpPr>
        <p:spPr/>
        <p:txBody>
          <a:bodyPr/>
          <a:lstStyle/>
          <a:p>
            <a:fld id="{96748FB5-B7AD-BE4E-8DB9-5F69FC3F206A}" type="slidenum">
              <a:rPr lang="en-MX" smtClean="0"/>
              <a:t>‹#›</a:t>
            </a:fld>
            <a:endParaRPr lang="en-MX"/>
          </a:p>
        </p:txBody>
      </p:sp>
    </p:spTree>
    <p:extLst>
      <p:ext uri="{BB962C8B-B14F-4D97-AF65-F5344CB8AC3E}">
        <p14:creationId xmlns:p14="http://schemas.microsoft.com/office/powerpoint/2010/main" val="3192787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FB2B9-DCDC-5A48-BA8C-1BC359B917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X"/>
          </a:p>
        </p:txBody>
      </p:sp>
      <p:sp>
        <p:nvSpPr>
          <p:cNvPr id="3" name="Content Placeholder 2">
            <a:extLst>
              <a:ext uri="{FF2B5EF4-FFF2-40B4-BE49-F238E27FC236}">
                <a16:creationId xmlns:a16="http://schemas.microsoft.com/office/drawing/2014/main" id="{C95303BC-2C61-7A40-A142-B3EE2D7B41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Text Placeholder 3">
            <a:extLst>
              <a:ext uri="{FF2B5EF4-FFF2-40B4-BE49-F238E27FC236}">
                <a16:creationId xmlns:a16="http://schemas.microsoft.com/office/drawing/2014/main" id="{D9747248-C6F1-004A-AE98-FCA578715A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B32906-13C8-1748-86B9-55E57B3B772B}"/>
              </a:ext>
            </a:extLst>
          </p:cNvPr>
          <p:cNvSpPr>
            <a:spLocks noGrp="1"/>
          </p:cNvSpPr>
          <p:nvPr>
            <p:ph type="dt" sz="half" idx="10"/>
          </p:nvPr>
        </p:nvSpPr>
        <p:spPr/>
        <p:txBody>
          <a:bodyPr/>
          <a:lstStyle/>
          <a:p>
            <a:fld id="{381C2595-9710-F448-9D2B-ADDF02AEEBDB}" type="datetimeFigureOut">
              <a:rPr lang="en-MX" smtClean="0"/>
              <a:t>13/08/20</a:t>
            </a:fld>
            <a:endParaRPr lang="en-MX"/>
          </a:p>
        </p:txBody>
      </p:sp>
      <p:sp>
        <p:nvSpPr>
          <p:cNvPr id="6" name="Footer Placeholder 5">
            <a:extLst>
              <a:ext uri="{FF2B5EF4-FFF2-40B4-BE49-F238E27FC236}">
                <a16:creationId xmlns:a16="http://schemas.microsoft.com/office/drawing/2014/main" id="{2F5370B3-8C05-C74C-B07D-5E0F92694C00}"/>
              </a:ext>
            </a:extLst>
          </p:cNvPr>
          <p:cNvSpPr>
            <a:spLocks noGrp="1"/>
          </p:cNvSpPr>
          <p:nvPr>
            <p:ph type="ftr" sz="quarter" idx="11"/>
          </p:nvPr>
        </p:nvSpPr>
        <p:spPr/>
        <p:txBody>
          <a:bodyPr/>
          <a:lstStyle/>
          <a:p>
            <a:endParaRPr lang="en-MX"/>
          </a:p>
        </p:txBody>
      </p:sp>
      <p:sp>
        <p:nvSpPr>
          <p:cNvPr id="7" name="Slide Number Placeholder 6">
            <a:extLst>
              <a:ext uri="{FF2B5EF4-FFF2-40B4-BE49-F238E27FC236}">
                <a16:creationId xmlns:a16="http://schemas.microsoft.com/office/drawing/2014/main" id="{DBA43152-BE11-544B-BAFB-3C9829199700}"/>
              </a:ext>
            </a:extLst>
          </p:cNvPr>
          <p:cNvSpPr>
            <a:spLocks noGrp="1"/>
          </p:cNvSpPr>
          <p:nvPr>
            <p:ph type="sldNum" sz="quarter" idx="12"/>
          </p:nvPr>
        </p:nvSpPr>
        <p:spPr/>
        <p:txBody>
          <a:bodyPr/>
          <a:lstStyle/>
          <a:p>
            <a:fld id="{96748FB5-B7AD-BE4E-8DB9-5F69FC3F206A}" type="slidenum">
              <a:rPr lang="en-MX" smtClean="0"/>
              <a:t>‹#›</a:t>
            </a:fld>
            <a:endParaRPr lang="en-MX"/>
          </a:p>
        </p:txBody>
      </p:sp>
    </p:spTree>
    <p:extLst>
      <p:ext uri="{BB962C8B-B14F-4D97-AF65-F5344CB8AC3E}">
        <p14:creationId xmlns:p14="http://schemas.microsoft.com/office/powerpoint/2010/main" val="384133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6203B-7F18-9B44-9811-8F683D3E48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X"/>
          </a:p>
        </p:txBody>
      </p:sp>
      <p:sp>
        <p:nvSpPr>
          <p:cNvPr id="3" name="Picture Placeholder 2">
            <a:extLst>
              <a:ext uri="{FF2B5EF4-FFF2-40B4-BE49-F238E27FC236}">
                <a16:creationId xmlns:a16="http://schemas.microsoft.com/office/drawing/2014/main" id="{F3A9FABF-1FD0-1344-92D8-AB89E09509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X"/>
          </a:p>
        </p:txBody>
      </p:sp>
      <p:sp>
        <p:nvSpPr>
          <p:cNvPr id="4" name="Text Placeholder 3">
            <a:extLst>
              <a:ext uri="{FF2B5EF4-FFF2-40B4-BE49-F238E27FC236}">
                <a16:creationId xmlns:a16="http://schemas.microsoft.com/office/drawing/2014/main" id="{FD3604D5-F1A0-B348-AE29-5DD4EF7B2F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64FDCF-A1CF-1D4D-A7AE-E0A3CEC081FE}"/>
              </a:ext>
            </a:extLst>
          </p:cNvPr>
          <p:cNvSpPr>
            <a:spLocks noGrp="1"/>
          </p:cNvSpPr>
          <p:nvPr>
            <p:ph type="dt" sz="half" idx="10"/>
          </p:nvPr>
        </p:nvSpPr>
        <p:spPr/>
        <p:txBody>
          <a:bodyPr/>
          <a:lstStyle/>
          <a:p>
            <a:fld id="{381C2595-9710-F448-9D2B-ADDF02AEEBDB}" type="datetimeFigureOut">
              <a:rPr lang="en-MX" smtClean="0"/>
              <a:t>13/08/20</a:t>
            </a:fld>
            <a:endParaRPr lang="en-MX"/>
          </a:p>
        </p:txBody>
      </p:sp>
      <p:sp>
        <p:nvSpPr>
          <p:cNvPr id="6" name="Footer Placeholder 5">
            <a:extLst>
              <a:ext uri="{FF2B5EF4-FFF2-40B4-BE49-F238E27FC236}">
                <a16:creationId xmlns:a16="http://schemas.microsoft.com/office/drawing/2014/main" id="{1097207F-4F20-0643-9805-9F38D1F6ABF4}"/>
              </a:ext>
            </a:extLst>
          </p:cNvPr>
          <p:cNvSpPr>
            <a:spLocks noGrp="1"/>
          </p:cNvSpPr>
          <p:nvPr>
            <p:ph type="ftr" sz="quarter" idx="11"/>
          </p:nvPr>
        </p:nvSpPr>
        <p:spPr/>
        <p:txBody>
          <a:bodyPr/>
          <a:lstStyle/>
          <a:p>
            <a:endParaRPr lang="en-MX"/>
          </a:p>
        </p:txBody>
      </p:sp>
      <p:sp>
        <p:nvSpPr>
          <p:cNvPr id="7" name="Slide Number Placeholder 6">
            <a:extLst>
              <a:ext uri="{FF2B5EF4-FFF2-40B4-BE49-F238E27FC236}">
                <a16:creationId xmlns:a16="http://schemas.microsoft.com/office/drawing/2014/main" id="{60027442-FF97-4944-B9F8-364F41C6D315}"/>
              </a:ext>
            </a:extLst>
          </p:cNvPr>
          <p:cNvSpPr>
            <a:spLocks noGrp="1"/>
          </p:cNvSpPr>
          <p:nvPr>
            <p:ph type="sldNum" sz="quarter" idx="12"/>
          </p:nvPr>
        </p:nvSpPr>
        <p:spPr/>
        <p:txBody>
          <a:bodyPr/>
          <a:lstStyle/>
          <a:p>
            <a:fld id="{96748FB5-B7AD-BE4E-8DB9-5F69FC3F206A}" type="slidenum">
              <a:rPr lang="en-MX" smtClean="0"/>
              <a:t>‹#›</a:t>
            </a:fld>
            <a:endParaRPr lang="en-MX"/>
          </a:p>
        </p:txBody>
      </p:sp>
    </p:spTree>
    <p:extLst>
      <p:ext uri="{BB962C8B-B14F-4D97-AF65-F5344CB8AC3E}">
        <p14:creationId xmlns:p14="http://schemas.microsoft.com/office/powerpoint/2010/main" val="2519463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256AB7-B2D8-B542-B4DA-21BC5FD3BF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X"/>
          </a:p>
        </p:txBody>
      </p:sp>
      <p:sp>
        <p:nvSpPr>
          <p:cNvPr id="3" name="Text Placeholder 2">
            <a:extLst>
              <a:ext uri="{FF2B5EF4-FFF2-40B4-BE49-F238E27FC236}">
                <a16:creationId xmlns:a16="http://schemas.microsoft.com/office/drawing/2014/main" id="{DB444D36-15DC-1B41-A132-C124DB4B6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Date Placeholder 3">
            <a:extLst>
              <a:ext uri="{FF2B5EF4-FFF2-40B4-BE49-F238E27FC236}">
                <a16:creationId xmlns:a16="http://schemas.microsoft.com/office/drawing/2014/main" id="{6B0EF563-97BC-B04D-B9EC-34321E73AD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1C2595-9710-F448-9D2B-ADDF02AEEBDB}" type="datetimeFigureOut">
              <a:rPr lang="en-MX" smtClean="0"/>
              <a:t>13/08/20</a:t>
            </a:fld>
            <a:endParaRPr lang="en-MX"/>
          </a:p>
        </p:txBody>
      </p:sp>
      <p:sp>
        <p:nvSpPr>
          <p:cNvPr id="5" name="Footer Placeholder 4">
            <a:extLst>
              <a:ext uri="{FF2B5EF4-FFF2-40B4-BE49-F238E27FC236}">
                <a16:creationId xmlns:a16="http://schemas.microsoft.com/office/drawing/2014/main" id="{386AF9D4-BC87-8F43-B469-8C5FD4A2EB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X"/>
          </a:p>
        </p:txBody>
      </p:sp>
      <p:sp>
        <p:nvSpPr>
          <p:cNvPr id="6" name="Slide Number Placeholder 5">
            <a:extLst>
              <a:ext uri="{FF2B5EF4-FFF2-40B4-BE49-F238E27FC236}">
                <a16:creationId xmlns:a16="http://schemas.microsoft.com/office/drawing/2014/main" id="{967EC39F-3857-E04F-9BBB-EE85839C18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748FB5-B7AD-BE4E-8DB9-5F69FC3F206A}" type="slidenum">
              <a:rPr lang="en-MX" smtClean="0"/>
              <a:t>‹#›</a:t>
            </a:fld>
            <a:endParaRPr lang="en-MX"/>
          </a:p>
        </p:txBody>
      </p:sp>
    </p:spTree>
    <p:extLst>
      <p:ext uri="{BB962C8B-B14F-4D97-AF65-F5344CB8AC3E}">
        <p14:creationId xmlns:p14="http://schemas.microsoft.com/office/powerpoint/2010/main" val="15387118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gif"/><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6.gif"/><Relationship Id="rId5" Type="http://schemas.openxmlformats.org/officeDocument/2006/relationships/image" Target="../media/image35.jpeg"/><Relationship Id="rId4" Type="http://schemas.openxmlformats.org/officeDocument/2006/relationships/image" Target="../media/image34.jpg"/></Relationships>
</file>

<file path=ppt/slides/_rels/slide16.xml.rels><?xml version="1.0" encoding="UTF-8" standalone="yes"?>
<Relationships xmlns="http://schemas.openxmlformats.org/package/2006/relationships"><Relationship Id="rId3" Type="http://schemas.openxmlformats.org/officeDocument/2006/relationships/hyperlink" Target="https://devblogs.microsoft.com/xamarin/xamarin-forms-shapes-and-path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github.com/jsuarezruiz/xamarin-forms-goodlooking-UI" TargetMode="External"/><Relationship Id="rId4" Type="http://schemas.openxmlformats.org/officeDocument/2006/relationships/hyperlink" Target="https://docs.microsoft.com/en-us/xamarin/xamarin-forms/user-interface/shape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lejandroRuiz/XamarinSummitLive2020"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hyperlink" Target="https://alejandroruizvarela.blogspot.mx/"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4D78CB-0313-5A48-90F1-E310D31D84F5}"/>
              </a:ext>
            </a:extLst>
          </p:cNvPr>
          <p:cNvPicPr>
            <a:picLocks noChangeAspect="1"/>
          </p:cNvPicPr>
          <p:nvPr/>
        </p:nvPicPr>
        <p:blipFill>
          <a:blip r:embed="rId2"/>
          <a:stretch>
            <a:fillRect/>
          </a:stretch>
        </p:blipFill>
        <p:spPr>
          <a:xfrm>
            <a:off x="1887165" y="2113739"/>
            <a:ext cx="8417668" cy="2630521"/>
          </a:xfrm>
          <a:prstGeom prst="rect">
            <a:avLst/>
          </a:prstGeom>
        </p:spPr>
      </p:pic>
      <p:sp>
        <p:nvSpPr>
          <p:cNvPr id="6" name="Rectangle 5">
            <a:extLst>
              <a:ext uri="{FF2B5EF4-FFF2-40B4-BE49-F238E27FC236}">
                <a16:creationId xmlns:a16="http://schemas.microsoft.com/office/drawing/2014/main" id="{4D15997A-5BE9-C749-B374-B65663FA9146}"/>
              </a:ext>
            </a:extLst>
          </p:cNvPr>
          <p:cNvSpPr/>
          <p:nvPr/>
        </p:nvSpPr>
        <p:spPr>
          <a:xfrm>
            <a:off x="-3425" y="0"/>
            <a:ext cx="12195425" cy="6858000"/>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760B7B4-46D4-6346-802A-DC0F27850D5D}"/>
              </a:ext>
            </a:extLst>
          </p:cNvPr>
          <p:cNvSpPr txBox="1"/>
          <p:nvPr/>
        </p:nvSpPr>
        <p:spPr>
          <a:xfrm>
            <a:off x="3628407" y="991362"/>
            <a:ext cx="4935184" cy="1323439"/>
          </a:xfrm>
          <a:prstGeom prst="rect">
            <a:avLst/>
          </a:prstGeom>
          <a:noFill/>
        </p:spPr>
        <p:txBody>
          <a:bodyPr wrap="square" rtlCol="0">
            <a:spAutoFit/>
          </a:bodyPr>
          <a:lstStyle/>
          <a:p>
            <a:pPr algn="ctr"/>
            <a:r>
              <a:rPr lang="es-ES" sz="4000" dirty="0" err="1">
                <a:solidFill>
                  <a:schemeClr val="bg1"/>
                </a:solidFill>
              </a:rPr>
              <a:t>Getting</a:t>
            </a:r>
            <a:r>
              <a:rPr lang="es-ES" sz="4000" dirty="0">
                <a:solidFill>
                  <a:schemeClr val="bg1"/>
                </a:solidFill>
              </a:rPr>
              <a:t> </a:t>
            </a:r>
            <a:r>
              <a:rPr lang="es-ES" sz="4000" dirty="0" err="1">
                <a:solidFill>
                  <a:schemeClr val="bg1"/>
                </a:solidFill>
              </a:rPr>
              <a:t>Started</a:t>
            </a:r>
            <a:r>
              <a:rPr lang="es-ES" sz="4000" dirty="0">
                <a:solidFill>
                  <a:schemeClr val="bg1"/>
                </a:solidFill>
              </a:rPr>
              <a:t> </a:t>
            </a:r>
            <a:r>
              <a:rPr lang="es-ES" sz="4000" dirty="0" err="1">
                <a:solidFill>
                  <a:schemeClr val="bg1"/>
                </a:solidFill>
              </a:rPr>
              <a:t>with</a:t>
            </a:r>
            <a:r>
              <a:rPr lang="es-ES" sz="4000" dirty="0">
                <a:solidFill>
                  <a:schemeClr val="bg1"/>
                </a:solidFill>
              </a:rPr>
              <a:t> </a:t>
            </a:r>
            <a:r>
              <a:rPr lang="es-ES" sz="4000" dirty="0" err="1">
                <a:solidFill>
                  <a:schemeClr val="bg1"/>
                </a:solidFill>
              </a:rPr>
              <a:t>Xamarin.Forms</a:t>
            </a:r>
            <a:r>
              <a:rPr lang="es-ES" sz="4000" dirty="0">
                <a:solidFill>
                  <a:schemeClr val="bg1"/>
                </a:solidFill>
              </a:rPr>
              <a:t> </a:t>
            </a:r>
            <a:r>
              <a:rPr lang="es-ES" sz="4000" dirty="0" err="1">
                <a:solidFill>
                  <a:schemeClr val="bg1"/>
                </a:solidFill>
              </a:rPr>
              <a:t>Shapes</a:t>
            </a:r>
            <a:endParaRPr lang="es-ES" sz="4000" dirty="0">
              <a:solidFill>
                <a:schemeClr val="bg1"/>
              </a:solidFill>
            </a:endParaRPr>
          </a:p>
        </p:txBody>
      </p:sp>
      <p:sp>
        <p:nvSpPr>
          <p:cNvPr id="11" name="TextBox 10">
            <a:extLst>
              <a:ext uri="{FF2B5EF4-FFF2-40B4-BE49-F238E27FC236}">
                <a16:creationId xmlns:a16="http://schemas.microsoft.com/office/drawing/2014/main" id="{89007B55-DD31-174E-B100-FEAEC2E7B736}"/>
              </a:ext>
            </a:extLst>
          </p:cNvPr>
          <p:cNvSpPr txBox="1"/>
          <p:nvPr/>
        </p:nvSpPr>
        <p:spPr>
          <a:xfrm>
            <a:off x="7153630" y="5411568"/>
            <a:ext cx="4911048" cy="646331"/>
          </a:xfrm>
          <a:prstGeom prst="rect">
            <a:avLst/>
          </a:prstGeom>
          <a:noFill/>
        </p:spPr>
        <p:txBody>
          <a:bodyPr wrap="square" rtlCol="0">
            <a:spAutoFit/>
          </a:bodyPr>
          <a:lstStyle/>
          <a:p>
            <a:pPr algn="r"/>
            <a:r>
              <a:rPr lang="en-US" sz="3600" dirty="0">
                <a:solidFill>
                  <a:schemeClr val="bg1"/>
                </a:solidFill>
              </a:rPr>
              <a:t>ALEJANDRO RUIZ</a:t>
            </a:r>
          </a:p>
        </p:txBody>
      </p:sp>
      <p:sp>
        <p:nvSpPr>
          <p:cNvPr id="12" name="TextBox 11">
            <a:extLst>
              <a:ext uri="{FF2B5EF4-FFF2-40B4-BE49-F238E27FC236}">
                <a16:creationId xmlns:a16="http://schemas.microsoft.com/office/drawing/2014/main" id="{B9CAF70D-CCC3-2B40-A298-D07112692F63}"/>
              </a:ext>
            </a:extLst>
          </p:cNvPr>
          <p:cNvSpPr txBox="1"/>
          <p:nvPr/>
        </p:nvSpPr>
        <p:spPr>
          <a:xfrm>
            <a:off x="8912507" y="6042390"/>
            <a:ext cx="3152172" cy="584775"/>
          </a:xfrm>
          <a:prstGeom prst="rect">
            <a:avLst/>
          </a:prstGeom>
          <a:noFill/>
        </p:spPr>
        <p:txBody>
          <a:bodyPr wrap="square" rtlCol="0">
            <a:spAutoFit/>
          </a:bodyPr>
          <a:lstStyle/>
          <a:p>
            <a:pPr algn="r" fontAlgn="base"/>
            <a:r>
              <a:rPr lang="en-US" sz="1600" dirty="0">
                <a:solidFill>
                  <a:srgbClr val="54BABB"/>
                </a:solidFill>
              </a:rPr>
              <a:t>Microsoft MVP</a:t>
            </a:r>
          </a:p>
          <a:p>
            <a:pPr algn="r" fontAlgn="base"/>
            <a:r>
              <a:rPr lang="en-US" sz="1600" dirty="0">
                <a:solidFill>
                  <a:srgbClr val="54BABB"/>
                </a:solidFill>
              </a:rPr>
              <a:t>Software Engineer @ </a:t>
            </a:r>
            <a:r>
              <a:rPr lang="en-US" sz="1600" dirty="0" err="1">
                <a:solidFill>
                  <a:srgbClr val="54BABB"/>
                </a:solidFill>
              </a:rPr>
              <a:t>ArcTouch</a:t>
            </a:r>
            <a:endParaRPr lang="en-US" sz="1600" dirty="0">
              <a:solidFill>
                <a:srgbClr val="54BABB"/>
              </a:solidFill>
            </a:endParaRPr>
          </a:p>
        </p:txBody>
      </p:sp>
    </p:spTree>
    <p:extLst>
      <p:ext uri="{BB962C8B-B14F-4D97-AF65-F5344CB8AC3E}">
        <p14:creationId xmlns:p14="http://schemas.microsoft.com/office/powerpoint/2010/main" val="17342286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a:t>Geometries</a:t>
            </a:r>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524684"/>
            <a:ext cx="7886058" cy="4351338"/>
          </a:xfrm>
        </p:spPr>
        <p:txBody>
          <a:bodyPr>
            <a:normAutofit/>
          </a:bodyPr>
          <a:lstStyle/>
          <a:p>
            <a:r>
              <a:rPr lang="en-US" sz="2000" dirty="0"/>
              <a:t>Enable you to describe the geometry of a 2D shape. Geometry objects can be simple, such as rectangles and circles, or composite, created from two or more geometry objects.</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B1C3B3D-855F-ED40-8277-B555442EA4AB}"/>
              </a:ext>
            </a:extLst>
          </p:cNvPr>
          <p:cNvSpPr txBox="1"/>
          <p:nvPr/>
        </p:nvSpPr>
        <p:spPr>
          <a:xfrm>
            <a:off x="224742" y="6424954"/>
            <a:ext cx="1926077" cy="416909"/>
          </a:xfrm>
          <a:prstGeom prst="rect">
            <a:avLst/>
          </a:prstGeom>
          <a:noFill/>
        </p:spPr>
        <p:txBody>
          <a:bodyPr wrap="square" rtlCol="0">
            <a:spAutoFit/>
          </a:bodyPr>
          <a:lstStyle/>
          <a:p>
            <a:pPr algn="r">
              <a:lnSpc>
                <a:spcPct val="130000"/>
              </a:lnSpc>
            </a:pPr>
            <a:r>
              <a:rPr lang="en-US" sz="1765" dirty="0">
                <a:solidFill>
                  <a:schemeClr val="bg1"/>
                </a:solidFill>
                <a:latin typeface="+mj-lt"/>
                <a:cs typeface="Arial"/>
              </a:rPr>
              <a:t>@</a:t>
            </a:r>
            <a:r>
              <a:rPr lang="en-US" sz="1765" dirty="0" err="1">
                <a:solidFill>
                  <a:schemeClr val="bg1"/>
                </a:solidFill>
                <a:latin typeface="+mj-lt"/>
                <a:cs typeface="Arial"/>
              </a:rPr>
              <a:t>alejandroruizva</a:t>
            </a:r>
            <a:endParaRPr lang="en-US" sz="1765" dirty="0">
              <a:solidFill>
                <a:schemeClr val="bg1"/>
              </a:solidFill>
              <a:latin typeface="+mj-lt"/>
              <a:cs typeface="Arial"/>
            </a:endParaRPr>
          </a:p>
        </p:txBody>
      </p:sp>
      <p:pic>
        <p:nvPicPr>
          <p:cNvPr id="12" name="Picture 2" descr="twitter icon">
            <a:extLst>
              <a:ext uri="{FF2B5EF4-FFF2-40B4-BE49-F238E27FC236}">
                <a16:creationId xmlns:a16="http://schemas.microsoft.com/office/drawing/2014/main" id="{73757408-7AF6-D049-8E81-A291D8ED5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87" y="6523771"/>
            <a:ext cx="294110" cy="2941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2082B02-189B-904E-9C7F-D4493A2E9EFA}"/>
              </a:ext>
            </a:extLst>
          </p:cNvPr>
          <p:cNvPicPr>
            <a:picLocks noChangeAspect="1"/>
          </p:cNvPicPr>
          <p:nvPr/>
        </p:nvPicPr>
        <p:blipFill>
          <a:blip r:embed="rId4"/>
          <a:stretch>
            <a:fillRect/>
          </a:stretch>
        </p:blipFill>
        <p:spPr>
          <a:xfrm>
            <a:off x="253925" y="4063036"/>
            <a:ext cx="2800559" cy="2304519"/>
          </a:xfrm>
          <a:prstGeom prst="rect">
            <a:avLst/>
          </a:prstGeom>
        </p:spPr>
      </p:pic>
      <p:pic>
        <p:nvPicPr>
          <p:cNvPr id="15" name="Picture 14">
            <a:extLst>
              <a:ext uri="{FF2B5EF4-FFF2-40B4-BE49-F238E27FC236}">
                <a16:creationId xmlns:a16="http://schemas.microsoft.com/office/drawing/2014/main" id="{AA77778C-D075-7341-9A33-82045D4E6FB5}"/>
              </a:ext>
            </a:extLst>
          </p:cNvPr>
          <p:cNvPicPr>
            <a:picLocks noChangeAspect="1"/>
          </p:cNvPicPr>
          <p:nvPr/>
        </p:nvPicPr>
        <p:blipFill>
          <a:blip r:embed="rId5"/>
          <a:stretch>
            <a:fillRect/>
          </a:stretch>
        </p:blipFill>
        <p:spPr>
          <a:xfrm>
            <a:off x="9642755" y="232547"/>
            <a:ext cx="1955800" cy="2768600"/>
          </a:xfrm>
          <a:prstGeom prst="rect">
            <a:avLst/>
          </a:prstGeom>
        </p:spPr>
      </p:pic>
      <p:pic>
        <p:nvPicPr>
          <p:cNvPr id="17" name="Picture 16">
            <a:extLst>
              <a:ext uri="{FF2B5EF4-FFF2-40B4-BE49-F238E27FC236}">
                <a16:creationId xmlns:a16="http://schemas.microsoft.com/office/drawing/2014/main" id="{DB9DEE17-623F-DE48-AD4B-74A40BE87F47}"/>
              </a:ext>
            </a:extLst>
          </p:cNvPr>
          <p:cNvPicPr>
            <a:picLocks noChangeAspect="1"/>
          </p:cNvPicPr>
          <p:nvPr/>
        </p:nvPicPr>
        <p:blipFill>
          <a:blip r:embed="rId6"/>
          <a:stretch>
            <a:fillRect/>
          </a:stretch>
        </p:blipFill>
        <p:spPr>
          <a:xfrm>
            <a:off x="9163093" y="3571961"/>
            <a:ext cx="2475666" cy="982149"/>
          </a:xfrm>
          <a:prstGeom prst="rect">
            <a:avLst/>
          </a:prstGeom>
        </p:spPr>
      </p:pic>
      <p:pic>
        <p:nvPicPr>
          <p:cNvPr id="19" name="Picture 18">
            <a:extLst>
              <a:ext uri="{FF2B5EF4-FFF2-40B4-BE49-F238E27FC236}">
                <a16:creationId xmlns:a16="http://schemas.microsoft.com/office/drawing/2014/main" id="{9DE38901-D0DD-EE4D-9339-CADAEE2D533B}"/>
              </a:ext>
            </a:extLst>
          </p:cNvPr>
          <p:cNvPicPr>
            <a:picLocks noChangeAspect="1"/>
          </p:cNvPicPr>
          <p:nvPr/>
        </p:nvPicPr>
        <p:blipFill>
          <a:blip r:embed="rId7"/>
          <a:stretch>
            <a:fillRect/>
          </a:stretch>
        </p:blipFill>
        <p:spPr>
          <a:xfrm>
            <a:off x="8944930" y="5124924"/>
            <a:ext cx="2689293" cy="914182"/>
          </a:xfrm>
          <a:prstGeom prst="rect">
            <a:avLst/>
          </a:prstGeom>
        </p:spPr>
      </p:pic>
    </p:spTree>
    <p:extLst>
      <p:ext uri="{BB962C8B-B14F-4D97-AF65-F5344CB8AC3E}">
        <p14:creationId xmlns:p14="http://schemas.microsoft.com/office/powerpoint/2010/main" val="94871601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a:t>Clip with a Geometry</a:t>
            </a:r>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524684"/>
            <a:ext cx="7886058" cy="4351338"/>
          </a:xfrm>
        </p:spPr>
        <p:txBody>
          <a:bodyPr>
            <a:normAutofit/>
          </a:bodyPr>
          <a:lstStyle/>
          <a:p>
            <a:r>
              <a:rPr lang="en-US" sz="2000" dirty="0"/>
              <a:t>By using a geometry definition you’re able to clip any </a:t>
            </a:r>
            <a:r>
              <a:rPr lang="en-US" sz="2000" dirty="0" err="1"/>
              <a:t>Xamarin.Forms</a:t>
            </a:r>
            <a:r>
              <a:rPr lang="en-US" sz="2000" dirty="0"/>
              <a:t> View.</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7408443-9382-824B-BCDA-35F7FB25FC76}"/>
              </a:ext>
            </a:extLst>
          </p:cNvPr>
          <p:cNvSpPr txBox="1"/>
          <p:nvPr/>
        </p:nvSpPr>
        <p:spPr>
          <a:xfrm>
            <a:off x="224742" y="6424954"/>
            <a:ext cx="1926077" cy="416909"/>
          </a:xfrm>
          <a:prstGeom prst="rect">
            <a:avLst/>
          </a:prstGeom>
          <a:noFill/>
        </p:spPr>
        <p:txBody>
          <a:bodyPr wrap="square" rtlCol="0">
            <a:spAutoFit/>
          </a:bodyPr>
          <a:lstStyle/>
          <a:p>
            <a:pPr algn="r">
              <a:lnSpc>
                <a:spcPct val="130000"/>
              </a:lnSpc>
            </a:pPr>
            <a:r>
              <a:rPr lang="en-US" sz="1765" dirty="0">
                <a:solidFill>
                  <a:schemeClr val="bg1"/>
                </a:solidFill>
                <a:latin typeface="+mj-lt"/>
                <a:cs typeface="Arial"/>
              </a:rPr>
              <a:t>@</a:t>
            </a:r>
            <a:r>
              <a:rPr lang="en-US" sz="1765" dirty="0" err="1">
                <a:solidFill>
                  <a:schemeClr val="bg1"/>
                </a:solidFill>
                <a:latin typeface="+mj-lt"/>
                <a:cs typeface="Arial"/>
              </a:rPr>
              <a:t>alejandroruizva</a:t>
            </a:r>
            <a:endParaRPr lang="en-US" sz="1765" dirty="0">
              <a:solidFill>
                <a:schemeClr val="bg1"/>
              </a:solidFill>
              <a:latin typeface="+mj-lt"/>
              <a:cs typeface="Arial"/>
            </a:endParaRPr>
          </a:p>
        </p:txBody>
      </p:sp>
      <p:pic>
        <p:nvPicPr>
          <p:cNvPr id="12" name="Picture 2" descr="twitter icon">
            <a:extLst>
              <a:ext uri="{FF2B5EF4-FFF2-40B4-BE49-F238E27FC236}">
                <a16:creationId xmlns:a16="http://schemas.microsoft.com/office/drawing/2014/main" id="{913903A6-A37B-8E4A-BA6D-3CE2587BE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87" y="6523771"/>
            <a:ext cx="294110" cy="2941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7AE00FE-7F7A-0646-81BF-1B82502C2F2A}"/>
              </a:ext>
            </a:extLst>
          </p:cNvPr>
          <p:cNvPicPr>
            <a:picLocks noChangeAspect="1"/>
          </p:cNvPicPr>
          <p:nvPr/>
        </p:nvPicPr>
        <p:blipFill>
          <a:blip r:embed="rId4"/>
          <a:stretch>
            <a:fillRect/>
          </a:stretch>
        </p:blipFill>
        <p:spPr>
          <a:xfrm>
            <a:off x="8988333" y="410144"/>
            <a:ext cx="2522419" cy="2604851"/>
          </a:xfrm>
          <a:prstGeom prst="rect">
            <a:avLst/>
          </a:prstGeom>
        </p:spPr>
      </p:pic>
      <p:pic>
        <p:nvPicPr>
          <p:cNvPr id="15" name="Picture 14">
            <a:extLst>
              <a:ext uri="{FF2B5EF4-FFF2-40B4-BE49-F238E27FC236}">
                <a16:creationId xmlns:a16="http://schemas.microsoft.com/office/drawing/2014/main" id="{E80CCA65-D4CD-6C46-85DF-E6237F1B9446}"/>
              </a:ext>
            </a:extLst>
          </p:cNvPr>
          <p:cNvPicPr>
            <a:picLocks noChangeAspect="1"/>
          </p:cNvPicPr>
          <p:nvPr/>
        </p:nvPicPr>
        <p:blipFill>
          <a:blip r:embed="rId5"/>
          <a:stretch>
            <a:fillRect/>
          </a:stretch>
        </p:blipFill>
        <p:spPr>
          <a:xfrm>
            <a:off x="9610685" y="4092745"/>
            <a:ext cx="1651000" cy="1562100"/>
          </a:xfrm>
          <a:prstGeom prst="rect">
            <a:avLst/>
          </a:prstGeom>
        </p:spPr>
      </p:pic>
      <p:pic>
        <p:nvPicPr>
          <p:cNvPr id="17" name="Picture 16">
            <a:extLst>
              <a:ext uri="{FF2B5EF4-FFF2-40B4-BE49-F238E27FC236}">
                <a16:creationId xmlns:a16="http://schemas.microsoft.com/office/drawing/2014/main" id="{20EF101D-C801-424D-9599-4E6E59277F7D}"/>
              </a:ext>
            </a:extLst>
          </p:cNvPr>
          <p:cNvPicPr>
            <a:picLocks noChangeAspect="1"/>
          </p:cNvPicPr>
          <p:nvPr/>
        </p:nvPicPr>
        <p:blipFill>
          <a:blip r:embed="rId6"/>
          <a:stretch>
            <a:fillRect/>
          </a:stretch>
        </p:blipFill>
        <p:spPr>
          <a:xfrm>
            <a:off x="244198" y="4169380"/>
            <a:ext cx="2972340" cy="2238544"/>
          </a:xfrm>
          <a:prstGeom prst="rect">
            <a:avLst/>
          </a:prstGeom>
        </p:spPr>
      </p:pic>
    </p:spTree>
    <p:extLst>
      <p:ext uri="{BB962C8B-B14F-4D97-AF65-F5344CB8AC3E}">
        <p14:creationId xmlns:p14="http://schemas.microsoft.com/office/powerpoint/2010/main" val="275335801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a:t>Using SVG</a:t>
            </a:r>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524684"/>
            <a:ext cx="7886058" cy="4351338"/>
          </a:xfrm>
        </p:spPr>
        <p:txBody>
          <a:bodyPr>
            <a:normAutofit/>
          </a:bodyPr>
          <a:lstStyle/>
          <a:p>
            <a:r>
              <a:rPr lang="en-US" sz="2000" dirty="0"/>
              <a:t>Shapes feature contains a helper that allows to use standard “Path” definitions from SVG files.</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7408443-9382-824B-BCDA-35F7FB25FC76}"/>
              </a:ext>
            </a:extLst>
          </p:cNvPr>
          <p:cNvSpPr txBox="1"/>
          <p:nvPr/>
        </p:nvSpPr>
        <p:spPr>
          <a:xfrm>
            <a:off x="224742" y="6424954"/>
            <a:ext cx="1926077" cy="416909"/>
          </a:xfrm>
          <a:prstGeom prst="rect">
            <a:avLst/>
          </a:prstGeom>
          <a:noFill/>
        </p:spPr>
        <p:txBody>
          <a:bodyPr wrap="square" rtlCol="0">
            <a:spAutoFit/>
          </a:bodyPr>
          <a:lstStyle/>
          <a:p>
            <a:pPr algn="r">
              <a:lnSpc>
                <a:spcPct val="130000"/>
              </a:lnSpc>
            </a:pPr>
            <a:r>
              <a:rPr lang="en-US" sz="1765" dirty="0">
                <a:solidFill>
                  <a:schemeClr val="bg1"/>
                </a:solidFill>
                <a:latin typeface="+mj-lt"/>
                <a:cs typeface="Arial"/>
              </a:rPr>
              <a:t>@</a:t>
            </a:r>
            <a:r>
              <a:rPr lang="en-US" sz="1765" dirty="0" err="1">
                <a:solidFill>
                  <a:schemeClr val="bg1"/>
                </a:solidFill>
                <a:latin typeface="+mj-lt"/>
                <a:cs typeface="Arial"/>
              </a:rPr>
              <a:t>alejandroruizva</a:t>
            </a:r>
            <a:endParaRPr lang="en-US" sz="1765" dirty="0">
              <a:solidFill>
                <a:schemeClr val="bg1"/>
              </a:solidFill>
              <a:latin typeface="+mj-lt"/>
              <a:cs typeface="Arial"/>
            </a:endParaRPr>
          </a:p>
        </p:txBody>
      </p:sp>
      <p:pic>
        <p:nvPicPr>
          <p:cNvPr id="12" name="Picture 2" descr="twitter icon">
            <a:extLst>
              <a:ext uri="{FF2B5EF4-FFF2-40B4-BE49-F238E27FC236}">
                <a16:creationId xmlns:a16="http://schemas.microsoft.com/office/drawing/2014/main" id="{913903A6-A37B-8E4A-BA6D-3CE2587BE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87" y="6523771"/>
            <a:ext cx="294110" cy="2941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99F8DF1-A1CB-294C-A211-C0855517B882}"/>
              </a:ext>
            </a:extLst>
          </p:cNvPr>
          <p:cNvPicPr>
            <a:picLocks noChangeAspect="1"/>
          </p:cNvPicPr>
          <p:nvPr/>
        </p:nvPicPr>
        <p:blipFill>
          <a:blip r:embed="rId4"/>
          <a:stretch>
            <a:fillRect/>
          </a:stretch>
        </p:blipFill>
        <p:spPr>
          <a:xfrm>
            <a:off x="224742" y="3212676"/>
            <a:ext cx="8942962" cy="2086691"/>
          </a:xfrm>
          <a:prstGeom prst="rect">
            <a:avLst/>
          </a:prstGeom>
        </p:spPr>
      </p:pic>
    </p:spTree>
    <p:extLst>
      <p:ext uri="{BB962C8B-B14F-4D97-AF65-F5344CB8AC3E}">
        <p14:creationId xmlns:p14="http://schemas.microsoft.com/office/powerpoint/2010/main" val="19578738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a:t>Usage Recommendations</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BFEF7F4-AB2C-134D-B91A-66A4E76B6346}"/>
              </a:ext>
            </a:extLst>
          </p:cNvPr>
          <p:cNvSpPr txBox="1"/>
          <p:nvPr/>
        </p:nvSpPr>
        <p:spPr>
          <a:xfrm>
            <a:off x="224742" y="6424954"/>
            <a:ext cx="1926077" cy="416909"/>
          </a:xfrm>
          <a:prstGeom prst="rect">
            <a:avLst/>
          </a:prstGeom>
          <a:noFill/>
        </p:spPr>
        <p:txBody>
          <a:bodyPr wrap="square" rtlCol="0">
            <a:spAutoFit/>
          </a:bodyPr>
          <a:lstStyle/>
          <a:p>
            <a:pPr algn="r">
              <a:lnSpc>
                <a:spcPct val="130000"/>
              </a:lnSpc>
            </a:pPr>
            <a:r>
              <a:rPr lang="en-US" sz="1765" dirty="0">
                <a:solidFill>
                  <a:schemeClr val="bg1"/>
                </a:solidFill>
                <a:latin typeface="+mj-lt"/>
                <a:cs typeface="Arial"/>
              </a:rPr>
              <a:t>@</a:t>
            </a:r>
            <a:r>
              <a:rPr lang="en-US" sz="1765" dirty="0" err="1">
                <a:solidFill>
                  <a:schemeClr val="bg1"/>
                </a:solidFill>
                <a:latin typeface="+mj-lt"/>
                <a:cs typeface="Arial"/>
              </a:rPr>
              <a:t>alejandroruizva</a:t>
            </a:r>
            <a:endParaRPr lang="en-US" sz="1765" dirty="0">
              <a:solidFill>
                <a:schemeClr val="bg1"/>
              </a:solidFill>
              <a:latin typeface="+mj-lt"/>
              <a:cs typeface="Arial"/>
            </a:endParaRPr>
          </a:p>
        </p:txBody>
      </p:sp>
      <p:pic>
        <p:nvPicPr>
          <p:cNvPr id="7" name="Picture 2" descr="twitter icon">
            <a:extLst>
              <a:ext uri="{FF2B5EF4-FFF2-40B4-BE49-F238E27FC236}">
                <a16:creationId xmlns:a16="http://schemas.microsoft.com/office/drawing/2014/main" id="{8E76FB6F-B0F2-1043-9FBE-325557C392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87" y="6523771"/>
            <a:ext cx="294110" cy="2941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2D5CAA7-7EBC-5E47-AF15-D62AA1C31093}"/>
              </a:ext>
            </a:extLst>
          </p:cNvPr>
          <p:cNvPicPr>
            <a:picLocks noChangeAspect="1"/>
          </p:cNvPicPr>
          <p:nvPr/>
        </p:nvPicPr>
        <p:blipFill>
          <a:blip r:embed="rId4"/>
          <a:stretch>
            <a:fillRect/>
          </a:stretch>
        </p:blipFill>
        <p:spPr>
          <a:xfrm>
            <a:off x="1717067" y="2114550"/>
            <a:ext cx="7785100" cy="3543300"/>
          </a:xfrm>
          <a:prstGeom prst="rect">
            <a:avLst/>
          </a:prstGeom>
        </p:spPr>
      </p:pic>
    </p:spTree>
    <p:extLst>
      <p:ext uri="{BB962C8B-B14F-4D97-AF65-F5344CB8AC3E}">
        <p14:creationId xmlns:p14="http://schemas.microsoft.com/office/powerpoint/2010/main" val="310885905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a:t>Get Inspired</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7408443-9382-824B-BCDA-35F7FB25FC76}"/>
              </a:ext>
            </a:extLst>
          </p:cNvPr>
          <p:cNvSpPr txBox="1"/>
          <p:nvPr/>
        </p:nvSpPr>
        <p:spPr>
          <a:xfrm>
            <a:off x="224742" y="6424954"/>
            <a:ext cx="1926077" cy="416909"/>
          </a:xfrm>
          <a:prstGeom prst="rect">
            <a:avLst/>
          </a:prstGeom>
          <a:noFill/>
        </p:spPr>
        <p:txBody>
          <a:bodyPr wrap="square" rtlCol="0">
            <a:spAutoFit/>
          </a:bodyPr>
          <a:lstStyle/>
          <a:p>
            <a:pPr algn="r">
              <a:lnSpc>
                <a:spcPct val="130000"/>
              </a:lnSpc>
            </a:pPr>
            <a:r>
              <a:rPr lang="en-US" sz="1765" dirty="0">
                <a:solidFill>
                  <a:schemeClr val="bg1"/>
                </a:solidFill>
                <a:latin typeface="+mj-lt"/>
                <a:cs typeface="Arial"/>
              </a:rPr>
              <a:t>@</a:t>
            </a:r>
            <a:r>
              <a:rPr lang="en-US" sz="1765" dirty="0" err="1">
                <a:solidFill>
                  <a:schemeClr val="bg1"/>
                </a:solidFill>
                <a:latin typeface="+mj-lt"/>
                <a:cs typeface="Arial"/>
              </a:rPr>
              <a:t>alejandroruizva</a:t>
            </a:r>
            <a:endParaRPr lang="en-US" sz="1765" dirty="0">
              <a:solidFill>
                <a:schemeClr val="bg1"/>
              </a:solidFill>
              <a:latin typeface="+mj-lt"/>
              <a:cs typeface="Arial"/>
            </a:endParaRPr>
          </a:p>
        </p:txBody>
      </p:sp>
      <p:pic>
        <p:nvPicPr>
          <p:cNvPr id="12" name="Picture 2" descr="twitter icon">
            <a:extLst>
              <a:ext uri="{FF2B5EF4-FFF2-40B4-BE49-F238E27FC236}">
                <a16:creationId xmlns:a16="http://schemas.microsoft.com/office/drawing/2014/main" id="{913903A6-A37B-8E4A-BA6D-3CE2587BE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87" y="6523771"/>
            <a:ext cx="294110" cy="2941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F6A06FF-7822-534F-B68D-C93A292F8548}"/>
              </a:ext>
            </a:extLst>
          </p:cNvPr>
          <p:cNvPicPr>
            <a:picLocks noChangeAspect="1"/>
          </p:cNvPicPr>
          <p:nvPr/>
        </p:nvPicPr>
        <p:blipFill>
          <a:blip r:embed="rId4"/>
          <a:stretch>
            <a:fillRect/>
          </a:stretch>
        </p:blipFill>
        <p:spPr>
          <a:xfrm>
            <a:off x="716162" y="1690688"/>
            <a:ext cx="2085540" cy="4513634"/>
          </a:xfrm>
          <a:prstGeom prst="rect">
            <a:avLst/>
          </a:prstGeom>
        </p:spPr>
      </p:pic>
      <p:pic>
        <p:nvPicPr>
          <p:cNvPr id="14" name="Picture 13">
            <a:extLst>
              <a:ext uri="{FF2B5EF4-FFF2-40B4-BE49-F238E27FC236}">
                <a16:creationId xmlns:a16="http://schemas.microsoft.com/office/drawing/2014/main" id="{1B077EE9-76C0-124C-A1E1-4FC09E5E4115}"/>
              </a:ext>
            </a:extLst>
          </p:cNvPr>
          <p:cNvPicPr>
            <a:picLocks noChangeAspect="1"/>
          </p:cNvPicPr>
          <p:nvPr/>
        </p:nvPicPr>
        <p:blipFill>
          <a:blip r:embed="rId5"/>
          <a:stretch>
            <a:fillRect/>
          </a:stretch>
        </p:blipFill>
        <p:spPr>
          <a:xfrm>
            <a:off x="3221222" y="1701629"/>
            <a:ext cx="2204478" cy="4491752"/>
          </a:xfrm>
          <a:prstGeom prst="rect">
            <a:avLst/>
          </a:prstGeom>
        </p:spPr>
      </p:pic>
      <p:pic>
        <p:nvPicPr>
          <p:cNvPr id="16" name="Picture 15">
            <a:extLst>
              <a:ext uri="{FF2B5EF4-FFF2-40B4-BE49-F238E27FC236}">
                <a16:creationId xmlns:a16="http://schemas.microsoft.com/office/drawing/2014/main" id="{86696656-81A9-EF42-9646-57F098E0D980}"/>
              </a:ext>
            </a:extLst>
          </p:cNvPr>
          <p:cNvPicPr>
            <a:picLocks noChangeAspect="1"/>
          </p:cNvPicPr>
          <p:nvPr/>
        </p:nvPicPr>
        <p:blipFill>
          <a:blip r:embed="rId6"/>
          <a:stretch>
            <a:fillRect/>
          </a:stretch>
        </p:blipFill>
        <p:spPr>
          <a:xfrm>
            <a:off x="5845220" y="1818481"/>
            <a:ext cx="2202439" cy="4258048"/>
          </a:xfrm>
          <a:prstGeom prst="rect">
            <a:avLst/>
          </a:prstGeom>
        </p:spPr>
      </p:pic>
      <p:pic>
        <p:nvPicPr>
          <p:cNvPr id="18" name="Picture 17">
            <a:extLst>
              <a:ext uri="{FF2B5EF4-FFF2-40B4-BE49-F238E27FC236}">
                <a16:creationId xmlns:a16="http://schemas.microsoft.com/office/drawing/2014/main" id="{43303F3C-E6C9-AC4A-8910-86E47F99D36E}"/>
              </a:ext>
            </a:extLst>
          </p:cNvPr>
          <p:cNvPicPr>
            <a:picLocks noChangeAspect="1"/>
          </p:cNvPicPr>
          <p:nvPr/>
        </p:nvPicPr>
        <p:blipFill>
          <a:blip r:embed="rId7"/>
          <a:stretch>
            <a:fillRect/>
          </a:stretch>
        </p:blipFill>
        <p:spPr>
          <a:xfrm>
            <a:off x="8467179" y="1634314"/>
            <a:ext cx="2599687" cy="4626382"/>
          </a:xfrm>
          <a:prstGeom prst="rect">
            <a:avLst/>
          </a:prstGeom>
        </p:spPr>
      </p:pic>
    </p:spTree>
    <p:extLst>
      <p:ext uri="{BB962C8B-B14F-4D97-AF65-F5344CB8AC3E}">
        <p14:creationId xmlns:p14="http://schemas.microsoft.com/office/powerpoint/2010/main" val="380792182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a:t>Get Inspired</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7408443-9382-824B-BCDA-35F7FB25FC76}"/>
              </a:ext>
            </a:extLst>
          </p:cNvPr>
          <p:cNvSpPr txBox="1"/>
          <p:nvPr/>
        </p:nvSpPr>
        <p:spPr>
          <a:xfrm>
            <a:off x="224742" y="6424954"/>
            <a:ext cx="1926077" cy="416909"/>
          </a:xfrm>
          <a:prstGeom prst="rect">
            <a:avLst/>
          </a:prstGeom>
          <a:noFill/>
        </p:spPr>
        <p:txBody>
          <a:bodyPr wrap="square" rtlCol="0">
            <a:spAutoFit/>
          </a:bodyPr>
          <a:lstStyle/>
          <a:p>
            <a:pPr algn="r">
              <a:lnSpc>
                <a:spcPct val="130000"/>
              </a:lnSpc>
            </a:pPr>
            <a:r>
              <a:rPr lang="en-US" sz="1765" dirty="0">
                <a:solidFill>
                  <a:schemeClr val="bg1"/>
                </a:solidFill>
                <a:latin typeface="+mj-lt"/>
                <a:cs typeface="Arial"/>
              </a:rPr>
              <a:t>@</a:t>
            </a:r>
            <a:r>
              <a:rPr lang="en-US" sz="1765" dirty="0" err="1">
                <a:solidFill>
                  <a:schemeClr val="bg1"/>
                </a:solidFill>
                <a:latin typeface="+mj-lt"/>
                <a:cs typeface="Arial"/>
              </a:rPr>
              <a:t>alejandroruizva</a:t>
            </a:r>
            <a:endParaRPr lang="en-US" sz="1765" dirty="0">
              <a:solidFill>
                <a:schemeClr val="bg1"/>
              </a:solidFill>
              <a:latin typeface="+mj-lt"/>
              <a:cs typeface="Arial"/>
            </a:endParaRPr>
          </a:p>
        </p:txBody>
      </p:sp>
      <p:pic>
        <p:nvPicPr>
          <p:cNvPr id="12" name="Picture 2" descr="twitter icon">
            <a:extLst>
              <a:ext uri="{FF2B5EF4-FFF2-40B4-BE49-F238E27FC236}">
                <a16:creationId xmlns:a16="http://schemas.microsoft.com/office/drawing/2014/main" id="{913903A6-A37B-8E4A-BA6D-3CE2587BE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87" y="6523771"/>
            <a:ext cx="294110" cy="2941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9A3C8A2-6343-354F-A3C6-E9E55934883C}"/>
              </a:ext>
            </a:extLst>
          </p:cNvPr>
          <p:cNvPicPr>
            <a:picLocks noChangeAspect="1"/>
          </p:cNvPicPr>
          <p:nvPr/>
        </p:nvPicPr>
        <p:blipFill>
          <a:blip r:embed="rId4"/>
          <a:stretch>
            <a:fillRect/>
          </a:stretch>
        </p:blipFill>
        <p:spPr>
          <a:xfrm>
            <a:off x="1636548" y="1661505"/>
            <a:ext cx="2327877" cy="4500562"/>
          </a:xfrm>
          <a:prstGeom prst="rect">
            <a:avLst/>
          </a:prstGeom>
        </p:spPr>
      </p:pic>
      <p:pic>
        <p:nvPicPr>
          <p:cNvPr id="8" name="Picture 7">
            <a:extLst>
              <a:ext uri="{FF2B5EF4-FFF2-40B4-BE49-F238E27FC236}">
                <a16:creationId xmlns:a16="http://schemas.microsoft.com/office/drawing/2014/main" id="{BFE26FEC-4874-8544-B241-6C91CC5ED7AE}"/>
              </a:ext>
            </a:extLst>
          </p:cNvPr>
          <p:cNvPicPr>
            <a:picLocks noChangeAspect="1"/>
          </p:cNvPicPr>
          <p:nvPr/>
        </p:nvPicPr>
        <p:blipFill>
          <a:blip r:embed="rId5"/>
          <a:stretch>
            <a:fillRect/>
          </a:stretch>
        </p:blipFill>
        <p:spPr>
          <a:xfrm>
            <a:off x="4460989" y="1608966"/>
            <a:ext cx="2529750" cy="4605641"/>
          </a:xfrm>
          <a:prstGeom prst="rect">
            <a:avLst/>
          </a:prstGeom>
        </p:spPr>
      </p:pic>
      <p:pic>
        <p:nvPicPr>
          <p:cNvPr id="13" name="Picture 12">
            <a:extLst>
              <a:ext uri="{FF2B5EF4-FFF2-40B4-BE49-F238E27FC236}">
                <a16:creationId xmlns:a16="http://schemas.microsoft.com/office/drawing/2014/main" id="{AB519639-7D5D-F945-967D-181606ECE0D9}"/>
              </a:ext>
            </a:extLst>
          </p:cNvPr>
          <p:cNvPicPr>
            <a:picLocks noChangeAspect="1"/>
          </p:cNvPicPr>
          <p:nvPr/>
        </p:nvPicPr>
        <p:blipFill>
          <a:blip r:embed="rId6"/>
          <a:stretch>
            <a:fillRect/>
          </a:stretch>
        </p:blipFill>
        <p:spPr>
          <a:xfrm>
            <a:off x="7587560" y="1641149"/>
            <a:ext cx="2348935" cy="4541274"/>
          </a:xfrm>
          <a:prstGeom prst="rect">
            <a:avLst/>
          </a:prstGeom>
        </p:spPr>
      </p:pic>
    </p:spTree>
    <p:extLst>
      <p:ext uri="{BB962C8B-B14F-4D97-AF65-F5344CB8AC3E}">
        <p14:creationId xmlns:p14="http://schemas.microsoft.com/office/powerpoint/2010/main" val="244890313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a:t>Resources</a:t>
            </a:r>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524684"/>
            <a:ext cx="10515600" cy="4351338"/>
          </a:xfrm>
        </p:spPr>
        <p:txBody>
          <a:bodyPr/>
          <a:lstStyle/>
          <a:p>
            <a:r>
              <a:rPr lang="en-US" dirty="0">
                <a:hlinkClick r:id="rId3"/>
              </a:rPr>
              <a:t>https://devblogs.microsoft.com/xamarin/xamarin-forms-shapes-and-paths/</a:t>
            </a:r>
            <a:endParaRPr lang="en-US" dirty="0"/>
          </a:p>
          <a:p>
            <a:r>
              <a:rPr lang="en-US" dirty="0">
                <a:hlinkClick r:id="rId4"/>
              </a:rPr>
              <a:t>https://docs.microsoft.com/en-us/xamarin/xamarin-forms/user-interface/shapes/</a:t>
            </a:r>
            <a:endParaRPr lang="en-US" dirty="0"/>
          </a:p>
          <a:p>
            <a:r>
              <a:rPr lang="en-US" dirty="0">
                <a:hlinkClick r:id="rId5"/>
              </a:rPr>
              <a:t>https://</a:t>
            </a:r>
            <a:r>
              <a:rPr lang="en-US" dirty="0" err="1">
                <a:hlinkClick r:id="rId5"/>
              </a:rPr>
              <a:t>github.com</a:t>
            </a:r>
            <a:r>
              <a:rPr lang="en-US" dirty="0">
                <a:hlinkClick r:id="rId5"/>
              </a:rPr>
              <a:t>/</a:t>
            </a:r>
            <a:r>
              <a:rPr lang="en-US" dirty="0" err="1">
                <a:hlinkClick r:id="rId5"/>
              </a:rPr>
              <a:t>jsuarezruiz</a:t>
            </a:r>
            <a:r>
              <a:rPr lang="en-US" dirty="0">
                <a:hlinkClick r:id="rId5"/>
              </a:rPr>
              <a:t>/</a:t>
            </a:r>
            <a:r>
              <a:rPr lang="en-US" dirty="0" err="1">
                <a:hlinkClick r:id="rId5"/>
              </a:rPr>
              <a:t>xamarin</a:t>
            </a:r>
            <a:r>
              <a:rPr lang="en-US" dirty="0">
                <a:hlinkClick r:id="rId5"/>
              </a:rPr>
              <a:t>-forms-</a:t>
            </a:r>
            <a:r>
              <a:rPr lang="en-US" dirty="0" err="1">
                <a:hlinkClick r:id="rId5"/>
              </a:rPr>
              <a:t>goodlooking</a:t>
            </a:r>
            <a:r>
              <a:rPr lang="en-US" dirty="0">
                <a:hlinkClick r:id="rId5"/>
              </a:rPr>
              <a:t>-UI</a:t>
            </a:r>
            <a:endParaRPr lang="en-US" dirty="0"/>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9BFA374-374B-3D43-83D9-D5FAE3C40124}"/>
              </a:ext>
            </a:extLst>
          </p:cNvPr>
          <p:cNvSpPr txBox="1"/>
          <p:nvPr/>
        </p:nvSpPr>
        <p:spPr>
          <a:xfrm>
            <a:off x="224742" y="6424954"/>
            <a:ext cx="1926077" cy="416909"/>
          </a:xfrm>
          <a:prstGeom prst="rect">
            <a:avLst/>
          </a:prstGeom>
          <a:noFill/>
        </p:spPr>
        <p:txBody>
          <a:bodyPr wrap="square" rtlCol="0">
            <a:spAutoFit/>
          </a:bodyPr>
          <a:lstStyle/>
          <a:p>
            <a:pPr algn="r">
              <a:lnSpc>
                <a:spcPct val="130000"/>
              </a:lnSpc>
            </a:pPr>
            <a:r>
              <a:rPr lang="en-US" sz="1765" dirty="0">
                <a:solidFill>
                  <a:schemeClr val="bg1"/>
                </a:solidFill>
                <a:latin typeface="+mj-lt"/>
                <a:cs typeface="Arial"/>
              </a:rPr>
              <a:t>@</a:t>
            </a:r>
            <a:r>
              <a:rPr lang="en-US" sz="1765" dirty="0" err="1">
                <a:solidFill>
                  <a:schemeClr val="bg1"/>
                </a:solidFill>
                <a:latin typeface="+mj-lt"/>
                <a:cs typeface="Arial"/>
              </a:rPr>
              <a:t>alejandroruizva</a:t>
            </a:r>
            <a:endParaRPr lang="en-US" sz="1765" dirty="0">
              <a:solidFill>
                <a:schemeClr val="bg1"/>
              </a:solidFill>
              <a:latin typeface="+mj-lt"/>
              <a:cs typeface="Arial"/>
            </a:endParaRPr>
          </a:p>
        </p:txBody>
      </p:sp>
      <p:pic>
        <p:nvPicPr>
          <p:cNvPr id="7" name="Picture 2" descr="twitter icon">
            <a:extLst>
              <a:ext uri="{FF2B5EF4-FFF2-40B4-BE49-F238E27FC236}">
                <a16:creationId xmlns:a16="http://schemas.microsoft.com/office/drawing/2014/main" id="{C289E850-0907-314D-9DED-E87C25FE48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87" y="6523771"/>
            <a:ext cx="294110" cy="294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90139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729" y="799753"/>
            <a:ext cx="12190271" cy="821606"/>
          </a:xfrm>
          <a:prstGeom prst="rect">
            <a:avLst/>
          </a:prstGeom>
        </p:spPr>
        <p:txBody>
          <a:bodyPr vert="horz" wrap="square" lIns="179259" tIns="143407" rIns="179259" bIns="143407"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192">
              <a:lnSpc>
                <a:spcPct val="60000"/>
              </a:lnSpc>
              <a:buClr>
                <a:srgbClr val="FFFFFF"/>
              </a:buClr>
              <a:buSzPct val="90000"/>
            </a:pPr>
            <a:r>
              <a:rPr lang="en-US" sz="7644" spc="0" dirty="0">
                <a:solidFill>
                  <a:schemeClr val="tx1"/>
                </a:solidFill>
                <a:latin typeface="+mn-lt"/>
              </a:rPr>
              <a:t>OBRIGADO!</a:t>
            </a:r>
          </a:p>
          <a:p>
            <a:pPr algn="ctr" defTabSz="914192">
              <a:lnSpc>
                <a:spcPct val="60000"/>
              </a:lnSpc>
              <a:buClr>
                <a:srgbClr val="FFFFFF"/>
              </a:buClr>
              <a:buSzPct val="90000"/>
            </a:pPr>
            <a:endParaRPr lang="en-US" sz="7644" spc="0" dirty="0">
              <a:solidFill>
                <a:schemeClr val="tx1"/>
              </a:solidFill>
              <a:latin typeface="+mn-lt"/>
            </a:endParaRPr>
          </a:p>
          <a:p>
            <a:pPr algn="ctr" defTabSz="914192">
              <a:lnSpc>
                <a:spcPct val="60000"/>
              </a:lnSpc>
              <a:buClr>
                <a:srgbClr val="FFFFFF"/>
              </a:buClr>
              <a:buSzPct val="90000"/>
            </a:pPr>
            <a:r>
              <a:rPr lang="en-US" sz="7644" spc="0" dirty="0">
                <a:solidFill>
                  <a:schemeClr val="tx1"/>
                </a:solidFill>
                <a:latin typeface="+mn-lt"/>
              </a:rPr>
              <a:t>Questions?</a:t>
            </a:r>
          </a:p>
        </p:txBody>
      </p:sp>
      <p:sp>
        <p:nvSpPr>
          <p:cNvPr id="8" name="TextBox 7"/>
          <p:cNvSpPr txBox="1"/>
          <p:nvPr/>
        </p:nvSpPr>
        <p:spPr>
          <a:xfrm>
            <a:off x="4146242" y="-846504"/>
            <a:ext cx="362021" cy="621468"/>
          </a:xfrm>
          <a:prstGeom prst="rect">
            <a:avLst/>
          </a:prstGeom>
          <a:noFill/>
        </p:spPr>
        <p:txBody>
          <a:bodyPr wrap="none" lIns="179259" tIns="143407" rIns="179259" bIns="143407" rtlCol="0">
            <a:spAutoFit/>
          </a:bodyPr>
          <a:lstStyle/>
          <a:p>
            <a:pPr>
              <a:lnSpc>
                <a:spcPct val="90000"/>
              </a:lnSpc>
              <a:spcAft>
                <a:spcPts val="588"/>
              </a:spcAft>
            </a:pPr>
            <a:endParaRPr lang="en-US" sz="2353" err="1">
              <a:gradFill>
                <a:gsLst>
                  <a:gs pos="2917">
                    <a:schemeClr val="tx1"/>
                  </a:gs>
                  <a:gs pos="30000">
                    <a:schemeClr val="tx1"/>
                  </a:gs>
                </a:gsLst>
                <a:lin ang="5400000" scaled="0"/>
              </a:gradFill>
            </a:endParaRPr>
          </a:p>
        </p:txBody>
      </p:sp>
      <p:sp>
        <p:nvSpPr>
          <p:cNvPr id="12" name="TextBox 11"/>
          <p:cNvSpPr txBox="1"/>
          <p:nvPr/>
        </p:nvSpPr>
        <p:spPr>
          <a:xfrm>
            <a:off x="1736961" y="4171310"/>
            <a:ext cx="7065051" cy="125073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4" tIns="18674" rIns="18674" bIns="18674" numCol="1" spcCol="14288" rtlCol="0" anchor="ctr">
            <a:spAutoFit/>
          </a:bodyPr>
          <a:lstStyle/>
          <a:p>
            <a:r>
              <a:rPr lang="en-US" sz="1961" dirty="0">
                <a:cs typeface="Arial"/>
              </a:rPr>
              <a:t>Alejandro Ruiz</a:t>
            </a:r>
          </a:p>
          <a:p>
            <a:r>
              <a:rPr lang="en-US" sz="1961" dirty="0">
                <a:latin typeface="+mj-lt"/>
                <a:cs typeface="Arial"/>
              </a:rPr>
              <a:t>Microsoft MVP: Developer Technologies</a:t>
            </a:r>
          </a:p>
          <a:p>
            <a:r>
              <a:rPr lang="en-US" sz="1961" dirty="0">
                <a:latin typeface="+mj-lt"/>
                <a:cs typeface="Arial"/>
              </a:rPr>
              <a:t>Getting Started with </a:t>
            </a:r>
            <a:r>
              <a:rPr lang="en-US" sz="1961" dirty="0" err="1">
                <a:latin typeface="+mj-lt"/>
                <a:cs typeface="Arial"/>
              </a:rPr>
              <a:t>Xamarin.Forms</a:t>
            </a:r>
            <a:r>
              <a:rPr lang="en-US" sz="1961" dirty="0">
                <a:latin typeface="+mj-lt"/>
                <a:cs typeface="Arial"/>
              </a:rPr>
              <a:t> Shapes</a:t>
            </a:r>
          </a:p>
          <a:p>
            <a:r>
              <a:rPr lang="en-US" sz="1961" dirty="0">
                <a:latin typeface="+mj-lt"/>
                <a:cs typeface="Arial"/>
              </a:rPr>
              <a:t>DEMO: </a:t>
            </a:r>
            <a:r>
              <a:rPr lang="en-US" sz="1961" dirty="0">
                <a:latin typeface="+mj-lt"/>
                <a:cs typeface="Arial"/>
                <a:hlinkClick r:id="rId3"/>
              </a:rPr>
              <a:t>https://github.com/AlejandroRuiz/XamarinSummitLive2020</a:t>
            </a:r>
            <a:endParaRPr lang="en-US" sz="1961" dirty="0">
              <a:latin typeface="+mj-lt"/>
              <a:cs typeface="Arial"/>
            </a:endParaRPr>
          </a:p>
        </p:txBody>
      </p:sp>
      <p:cxnSp>
        <p:nvCxnSpPr>
          <p:cNvPr id="14" name="Straight Connector 13"/>
          <p:cNvCxnSpPr/>
          <p:nvPr/>
        </p:nvCxnSpPr>
        <p:spPr>
          <a:xfrm flipV="1">
            <a:off x="1776344" y="5590386"/>
            <a:ext cx="9366000" cy="4667"/>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sp>
        <p:nvSpPr>
          <p:cNvPr id="13" name="Rectangle 12">
            <a:extLst>
              <a:ext uri="{FF2B5EF4-FFF2-40B4-BE49-F238E27FC236}">
                <a16:creationId xmlns:a16="http://schemas.microsoft.com/office/drawing/2014/main" id="{964BE3F0-63DC-9542-A89D-4103849CD187}"/>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872A9B-02DA-E84F-B55A-2523C8C73C33}"/>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0BA62EB-6C68-3E49-BE40-13FEF45B59C8}"/>
              </a:ext>
            </a:extLst>
          </p:cNvPr>
          <p:cNvSpPr txBox="1"/>
          <p:nvPr/>
        </p:nvSpPr>
        <p:spPr>
          <a:xfrm>
            <a:off x="224742" y="6424954"/>
            <a:ext cx="1926077" cy="416909"/>
          </a:xfrm>
          <a:prstGeom prst="rect">
            <a:avLst/>
          </a:prstGeom>
          <a:noFill/>
        </p:spPr>
        <p:txBody>
          <a:bodyPr wrap="square" rtlCol="0">
            <a:spAutoFit/>
          </a:bodyPr>
          <a:lstStyle/>
          <a:p>
            <a:pPr algn="r">
              <a:lnSpc>
                <a:spcPct val="130000"/>
              </a:lnSpc>
            </a:pPr>
            <a:r>
              <a:rPr lang="en-US" sz="1765" dirty="0">
                <a:solidFill>
                  <a:schemeClr val="bg1"/>
                </a:solidFill>
                <a:latin typeface="+mj-lt"/>
                <a:cs typeface="Arial"/>
              </a:rPr>
              <a:t>@</a:t>
            </a:r>
            <a:r>
              <a:rPr lang="en-US" sz="1765" dirty="0" err="1">
                <a:solidFill>
                  <a:schemeClr val="bg1"/>
                </a:solidFill>
                <a:latin typeface="+mj-lt"/>
                <a:cs typeface="Arial"/>
              </a:rPr>
              <a:t>alejandroruizva</a:t>
            </a:r>
            <a:endParaRPr lang="en-US" sz="1765" dirty="0">
              <a:solidFill>
                <a:schemeClr val="bg1"/>
              </a:solidFill>
              <a:latin typeface="+mj-lt"/>
              <a:cs typeface="Arial"/>
            </a:endParaRPr>
          </a:p>
        </p:txBody>
      </p:sp>
      <p:pic>
        <p:nvPicPr>
          <p:cNvPr id="18" name="Picture 2" descr="twitter icon">
            <a:extLst>
              <a:ext uri="{FF2B5EF4-FFF2-40B4-BE49-F238E27FC236}">
                <a16:creationId xmlns:a16="http://schemas.microsoft.com/office/drawing/2014/main" id="{2A4D4E87-91B5-654A-BFA9-2113169400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87" y="6523771"/>
            <a:ext cx="294110" cy="294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040981" y="6424954"/>
            <a:ext cx="3742046" cy="414999"/>
          </a:xfrm>
          <a:prstGeom prst="rect">
            <a:avLst/>
          </a:prstGeom>
          <a:noFill/>
        </p:spPr>
        <p:txBody>
          <a:bodyPr wrap="square" rtlCol="0">
            <a:spAutoFit/>
          </a:bodyPr>
          <a:lstStyle/>
          <a:p>
            <a:pPr algn="ctr">
              <a:lnSpc>
                <a:spcPct val="130000"/>
              </a:lnSpc>
            </a:pPr>
            <a:r>
              <a:rPr lang="en-US" sz="1765" dirty="0">
                <a:solidFill>
                  <a:schemeClr val="bg1"/>
                </a:solidFill>
                <a:latin typeface="+mj-lt"/>
                <a:cs typeface="Arial"/>
                <a:hlinkClick r:id="rId5">
                  <a:extLst>
                    <a:ext uri="{A12FA001-AC4F-418D-AE19-62706E023703}">
                      <ahyp:hlinkClr xmlns:ahyp="http://schemas.microsoft.com/office/drawing/2018/hyperlinkcolor" val="tx"/>
                    </a:ext>
                  </a:extLst>
                </a:hlinkClick>
              </a:rPr>
              <a:t>https://alejandroruizvarela.blogspot.mx</a:t>
            </a:r>
            <a:endParaRPr lang="en-US" sz="1765" dirty="0">
              <a:solidFill>
                <a:schemeClr val="bg1"/>
              </a:solidFill>
              <a:latin typeface="+mj-lt"/>
              <a:cs typeface="Arial"/>
            </a:endParaRPr>
          </a:p>
        </p:txBody>
      </p:sp>
      <p:pic>
        <p:nvPicPr>
          <p:cNvPr id="3" name="Picture 2">
            <a:extLst>
              <a:ext uri="{FF2B5EF4-FFF2-40B4-BE49-F238E27FC236}">
                <a16:creationId xmlns:a16="http://schemas.microsoft.com/office/drawing/2014/main" id="{14F2663E-3936-E94E-9310-31785BC5FCEC}"/>
              </a:ext>
            </a:extLst>
          </p:cNvPr>
          <p:cNvPicPr>
            <a:picLocks noChangeAspect="1"/>
          </p:cNvPicPr>
          <p:nvPr/>
        </p:nvPicPr>
        <p:blipFill>
          <a:blip r:embed="rId6"/>
          <a:stretch>
            <a:fillRect/>
          </a:stretch>
        </p:blipFill>
        <p:spPr>
          <a:xfrm>
            <a:off x="110592" y="102616"/>
            <a:ext cx="1616641" cy="2010023"/>
          </a:xfrm>
          <a:prstGeom prst="rect">
            <a:avLst/>
          </a:prstGeom>
        </p:spPr>
      </p:pic>
    </p:spTree>
    <p:extLst>
      <p:ext uri="{BB962C8B-B14F-4D97-AF65-F5344CB8AC3E}">
        <p14:creationId xmlns:p14="http://schemas.microsoft.com/office/powerpoint/2010/main" val="39486158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a:t>Life before Shapes</a:t>
            </a:r>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524684"/>
            <a:ext cx="10515600" cy="4351338"/>
          </a:xfrm>
        </p:spPr>
        <p:txBody>
          <a:bodyPr/>
          <a:lstStyle/>
          <a:p>
            <a:r>
              <a:rPr lang="en-US" dirty="0"/>
              <a:t>Simulated shapes using Forms controls. 😢 😢</a:t>
            </a:r>
          </a:p>
          <a:p>
            <a:r>
              <a:rPr lang="en-US" dirty="0"/>
              <a:t>Custom Renderers. 😩 😩</a:t>
            </a:r>
          </a:p>
          <a:p>
            <a:r>
              <a:rPr lang="en-US" dirty="0"/>
              <a:t>Third party packages(increasing the app size). 😡 😡</a:t>
            </a:r>
          </a:p>
          <a:p>
            <a:r>
              <a:rPr lang="en-US" dirty="0"/>
              <a:t>No native implementations. 😭 😭</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6CB3054-9B2B-BF4D-9A08-683BD85C9937}"/>
              </a:ext>
            </a:extLst>
          </p:cNvPr>
          <p:cNvSpPr txBox="1"/>
          <p:nvPr/>
        </p:nvSpPr>
        <p:spPr>
          <a:xfrm>
            <a:off x="224742" y="6424954"/>
            <a:ext cx="1926077" cy="416909"/>
          </a:xfrm>
          <a:prstGeom prst="rect">
            <a:avLst/>
          </a:prstGeom>
          <a:noFill/>
        </p:spPr>
        <p:txBody>
          <a:bodyPr wrap="square" rtlCol="0">
            <a:spAutoFit/>
          </a:bodyPr>
          <a:lstStyle/>
          <a:p>
            <a:pPr algn="r">
              <a:lnSpc>
                <a:spcPct val="130000"/>
              </a:lnSpc>
            </a:pPr>
            <a:r>
              <a:rPr lang="en-US" sz="1765" dirty="0">
                <a:solidFill>
                  <a:schemeClr val="bg1"/>
                </a:solidFill>
                <a:latin typeface="+mj-lt"/>
                <a:cs typeface="Arial"/>
              </a:rPr>
              <a:t>@</a:t>
            </a:r>
            <a:r>
              <a:rPr lang="en-US" sz="1765" dirty="0" err="1">
                <a:solidFill>
                  <a:schemeClr val="bg1"/>
                </a:solidFill>
                <a:latin typeface="+mj-lt"/>
                <a:cs typeface="Arial"/>
              </a:rPr>
              <a:t>alejandroruizva</a:t>
            </a:r>
            <a:endParaRPr lang="en-US" sz="1765" dirty="0">
              <a:solidFill>
                <a:schemeClr val="bg1"/>
              </a:solidFill>
              <a:latin typeface="+mj-lt"/>
              <a:cs typeface="Arial"/>
            </a:endParaRPr>
          </a:p>
        </p:txBody>
      </p:sp>
      <p:pic>
        <p:nvPicPr>
          <p:cNvPr id="1026" name="Picture 2" descr="twitter icon">
            <a:extLst>
              <a:ext uri="{FF2B5EF4-FFF2-40B4-BE49-F238E27FC236}">
                <a16:creationId xmlns:a16="http://schemas.microsoft.com/office/drawing/2014/main" id="{86F73CF2-8EC6-954D-9154-61DF6C735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87" y="6523771"/>
            <a:ext cx="294110" cy="294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77114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a:t>Starting with Shapes</a:t>
            </a:r>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524684"/>
            <a:ext cx="10515600" cy="4351338"/>
          </a:xfrm>
        </p:spPr>
        <p:txBody>
          <a:bodyPr/>
          <a:lstStyle/>
          <a:p>
            <a:r>
              <a:rPr lang="en-US" dirty="0"/>
              <a:t>Require to target </a:t>
            </a:r>
            <a:r>
              <a:rPr lang="en-US" dirty="0" err="1"/>
              <a:t>Xamarin.Forms</a:t>
            </a:r>
            <a:r>
              <a:rPr lang="en-US" dirty="0"/>
              <a:t> 4.7.</a:t>
            </a:r>
          </a:p>
          <a:p>
            <a:r>
              <a:rPr lang="en-US" dirty="0"/>
              <a:t>Is an experimental feature you’ll require to enable the “</a:t>
            </a:r>
            <a:r>
              <a:rPr lang="en-US" dirty="0" err="1"/>
              <a:t>Shapes_Experimental</a:t>
            </a:r>
            <a:r>
              <a:rPr lang="en-US" dirty="0"/>
              <a:t>” flag.</a:t>
            </a:r>
          </a:p>
          <a:p>
            <a:r>
              <a:rPr lang="en-US" dirty="0"/>
              <a:t>Contains prebuilt shapes definitions (line, ellipse, polyline, polygon &amp; rectangle).</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9BFA374-374B-3D43-83D9-D5FAE3C40124}"/>
              </a:ext>
            </a:extLst>
          </p:cNvPr>
          <p:cNvSpPr txBox="1"/>
          <p:nvPr/>
        </p:nvSpPr>
        <p:spPr>
          <a:xfrm>
            <a:off x="224742" y="6424954"/>
            <a:ext cx="1926077" cy="416909"/>
          </a:xfrm>
          <a:prstGeom prst="rect">
            <a:avLst/>
          </a:prstGeom>
          <a:noFill/>
        </p:spPr>
        <p:txBody>
          <a:bodyPr wrap="square" rtlCol="0">
            <a:spAutoFit/>
          </a:bodyPr>
          <a:lstStyle/>
          <a:p>
            <a:pPr algn="r">
              <a:lnSpc>
                <a:spcPct val="130000"/>
              </a:lnSpc>
            </a:pPr>
            <a:r>
              <a:rPr lang="en-US" sz="1765" dirty="0">
                <a:solidFill>
                  <a:schemeClr val="bg1"/>
                </a:solidFill>
                <a:latin typeface="+mj-lt"/>
                <a:cs typeface="Arial"/>
              </a:rPr>
              <a:t>@</a:t>
            </a:r>
            <a:r>
              <a:rPr lang="en-US" sz="1765" dirty="0" err="1">
                <a:solidFill>
                  <a:schemeClr val="bg1"/>
                </a:solidFill>
                <a:latin typeface="+mj-lt"/>
                <a:cs typeface="Arial"/>
              </a:rPr>
              <a:t>alejandroruizva</a:t>
            </a:r>
            <a:endParaRPr lang="en-US" sz="1765" dirty="0">
              <a:solidFill>
                <a:schemeClr val="bg1"/>
              </a:solidFill>
              <a:latin typeface="+mj-lt"/>
              <a:cs typeface="Arial"/>
            </a:endParaRPr>
          </a:p>
        </p:txBody>
      </p:sp>
      <p:pic>
        <p:nvPicPr>
          <p:cNvPr id="7" name="Picture 2" descr="twitter icon">
            <a:extLst>
              <a:ext uri="{FF2B5EF4-FFF2-40B4-BE49-F238E27FC236}">
                <a16:creationId xmlns:a16="http://schemas.microsoft.com/office/drawing/2014/main" id="{C289E850-0907-314D-9DED-E87C25FE4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87" y="6523771"/>
            <a:ext cx="294110" cy="294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24781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a:t>Definition of the Shape class</a:t>
            </a:r>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524684"/>
            <a:ext cx="10515600" cy="4351338"/>
          </a:xfrm>
        </p:spPr>
        <p:txBody>
          <a:bodyPr>
            <a:normAutofit/>
          </a:bodyPr>
          <a:lstStyle/>
          <a:p>
            <a:r>
              <a:rPr lang="en-US" sz="2000" b="1" dirty="0"/>
              <a:t>Aspect</a:t>
            </a:r>
            <a:r>
              <a:rPr lang="en-US" sz="2000" dirty="0"/>
              <a:t>: is used to define the way that the shape will filling the space (Fill, None, Uniform or </a:t>
            </a:r>
            <a:r>
              <a:rPr lang="en-US" sz="2000" dirty="0" err="1"/>
              <a:t>UniformToFill</a:t>
            </a:r>
            <a:r>
              <a:rPr lang="en-US" sz="2000" dirty="0"/>
              <a:t>).</a:t>
            </a:r>
          </a:p>
          <a:p>
            <a:r>
              <a:rPr lang="en-US" sz="2000" b="1" dirty="0"/>
              <a:t>Fill</a:t>
            </a:r>
            <a:r>
              <a:rPr lang="en-US" sz="2000" dirty="0"/>
              <a:t>: from type Brush indicates the color pattern to paint inside the shape.</a:t>
            </a:r>
          </a:p>
          <a:p>
            <a:r>
              <a:rPr lang="en-US" sz="2000" b="1" dirty="0"/>
              <a:t>Stroke</a:t>
            </a:r>
            <a:r>
              <a:rPr lang="en-US" sz="2000" dirty="0"/>
              <a:t>: from type Brush indicates the color pattern to paint the shape outline.</a:t>
            </a:r>
          </a:p>
          <a:p>
            <a:r>
              <a:rPr lang="en-US" sz="2000" b="1" dirty="0" err="1"/>
              <a:t>StrokeDashArray</a:t>
            </a:r>
            <a:r>
              <a:rPr lang="en-US" sz="2000" dirty="0"/>
              <a:t>: represent the values to indicate the dashes and gaps that are used for shape outline.</a:t>
            </a:r>
          </a:p>
          <a:p>
            <a:r>
              <a:rPr lang="en-US" sz="2000" b="1" dirty="0" err="1"/>
              <a:t>StrokeDashOffset</a:t>
            </a:r>
            <a:r>
              <a:rPr lang="en-US" sz="2000" dirty="0"/>
              <a:t>: specifies the distance where a dash begins.</a:t>
            </a:r>
          </a:p>
          <a:p>
            <a:r>
              <a:rPr lang="en-US" sz="2000" b="1" dirty="0" err="1"/>
              <a:t>StrokeLineCap</a:t>
            </a:r>
            <a:r>
              <a:rPr lang="en-US" sz="2000" dirty="0"/>
              <a:t>: describes the start and end of a line of segment (Flat, Square or Round ).</a:t>
            </a:r>
          </a:p>
          <a:p>
            <a:r>
              <a:rPr lang="en-US" sz="2000" b="1" dirty="0" err="1"/>
              <a:t>StrokeThickness</a:t>
            </a:r>
            <a:r>
              <a:rPr lang="en-US" sz="2000" dirty="0"/>
              <a:t>: indicates the width of a shape outline.</a:t>
            </a:r>
          </a:p>
          <a:p>
            <a:endParaRPr lang="en-US" sz="2000" dirty="0"/>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1E9C089-EE94-C54F-90F2-F5CED506CADE}"/>
              </a:ext>
            </a:extLst>
          </p:cNvPr>
          <p:cNvSpPr txBox="1"/>
          <p:nvPr/>
        </p:nvSpPr>
        <p:spPr>
          <a:xfrm>
            <a:off x="224742" y="6424954"/>
            <a:ext cx="1926077" cy="416909"/>
          </a:xfrm>
          <a:prstGeom prst="rect">
            <a:avLst/>
          </a:prstGeom>
          <a:noFill/>
        </p:spPr>
        <p:txBody>
          <a:bodyPr wrap="square" rtlCol="0">
            <a:spAutoFit/>
          </a:bodyPr>
          <a:lstStyle/>
          <a:p>
            <a:pPr algn="r">
              <a:lnSpc>
                <a:spcPct val="130000"/>
              </a:lnSpc>
            </a:pPr>
            <a:r>
              <a:rPr lang="en-US" sz="1765" dirty="0">
                <a:solidFill>
                  <a:schemeClr val="bg1"/>
                </a:solidFill>
                <a:latin typeface="+mj-lt"/>
                <a:cs typeface="Arial"/>
              </a:rPr>
              <a:t>@</a:t>
            </a:r>
            <a:r>
              <a:rPr lang="en-US" sz="1765" dirty="0" err="1">
                <a:solidFill>
                  <a:schemeClr val="bg1"/>
                </a:solidFill>
                <a:latin typeface="+mj-lt"/>
                <a:cs typeface="Arial"/>
              </a:rPr>
              <a:t>alejandroruizva</a:t>
            </a:r>
            <a:endParaRPr lang="en-US" sz="1765" dirty="0">
              <a:solidFill>
                <a:schemeClr val="bg1"/>
              </a:solidFill>
              <a:latin typeface="+mj-lt"/>
              <a:cs typeface="Arial"/>
            </a:endParaRPr>
          </a:p>
        </p:txBody>
      </p:sp>
      <p:pic>
        <p:nvPicPr>
          <p:cNvPr id="7" name="Picture 2" descr="twitter icon">
            <a:extLst>
              <a:ext uri="{FF2B5EF4-FFF2-40B4-BE49-F238E27FC236}">
                <a16:creationId xmlns:a16="http://schemas.microsoft.com/office/drawing/2014/main" id="{AEF33482-AD1C-C149-BBD4-3867EA21C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87" y="6523771"/>
            <a:ext cx="294110" cy="294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77644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a:t>Rectangle</a:t>
            </a:r>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524684"/>
            <a:ext cx="7886058" cy="4351338"/>
          </a:xfrm>
        </p:spPr>
        <p:txBody>
          <a:bodyPr>
            <a:normAutofit/>
          </a:bodyPr>
          <a:lstStyle/>
          <a:p>
            <a:r>
              <a:rPr lang="en-US" sz="2000" dirty="0"/>
              <a:t>Allow to draw a rectangle/square by setting the Width, Height, Fill &amp; Stroke for border if is required.</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A575578-E471-4149-867B-DA512FC16E7D}"/>
              </a:ext>
            </a:extLst>
          </p:cNvPr>
          <p:cNvPicPr>
            <a:picLocks noChangeAspect="1"/>
          </p:cNvPicPr>
          <p:nvPr/>
        </p:nvPicPr>
        <p:blipFill>
          <a:blip r:embed="rId3"/>
          <a:stretch>
            <a:fillRect/>
          </a:stretch>
        </p:blipFill>
        <p:spPr>
          <a:xfrm>
            <a:off x="8837271" y="883786"/>
            <a:ext cx="2743200" cy="1447800"/>
          </a:xfrm>
          <a:prstGeom prst="rect">
            <a:avLst/>
          </a:prstGeom>
        </p:spPr>
      </p:pic>
      <p:pic>
        <p:nvPicPr>
          <p:cNvPr id="11" name="Picture 10">
            <a:extLst>
              <a:ext uri="{FF2B5EF4-FFF2-40B4-BE49-F238E27FC236}">
                <a16:creationId xmlns:a16="http://schemas.microsoft.com/office/drawing/2014/main" id="{296E3536-8919-F047-AE96-D451AB26C0C5}"/>
              </a:ext>
            </a:extLst>
          </p:cNvPr>
          <p:cNvPicPr>
            <a:picLocks noChangeAspect="1"/>
          </p:cNvPicPr>
          <p:nvPr/>
        </p:nvPicPr>
        <p:blipFill>
          <a:blip r:embed="rId4"/>
          <a:stretch>
            <a:fillRect/>
          </a:stretch>
        </p:blipFill>
        <p:spPr>
          <a:xfrm>
            <a:off x="9510371" y="2646362"/>
            <a:ext cx="1397000" cy="1422400"/>
          </a:xfrm>
          <a:prstGeom prst="rect">
            <a:avLst/>
          </a:prstGeom>
        </p:spPr>
      </p:pic>
      <p:pic>
        <p:nvPicPr>
          <p:cNvPr id="13" name="Picture 12">
            <a:extLst>
              <a:ext uri="{FF2B5EF4-FFF2-40B4-BE49-F238E27FC236}">
                <a16:creationId xmlns:a16="http://schemas.microsoft.com/office/drawing/2014/main" id="{0D27F907-2AD3-8C4D-A808-44021B60B008}"/>
              </a:ext>
            </a:extLst>
          </p:cNvPr>
          <p:cNvPicPr>
            <a:picLocks noChangeAspect="1"/>
          </p:cNvPicPr>
          <p:nvPr/>
        </p:nvPicPr>
        <p:blipFill>
          <a:blip r:embed="rId5"/>
          <a:stretch>
            <a:fillRect/>
          </a:stretch>
        </p:blipFill>
        <p:spPr>
          <a:xfrm>
            <a:off x="9153485" y="4526415"/>
            <a:ext cx="2108200" cy="1193800"/>
          </a:xfrm>
          <a:prstGeom prst="rect">
            <a:avLst/>
          </a:prstGeom>
        </p:spPr>
      </p:pic>
      <p:pic>
        <p:nvPicPr>
          <p:cNvPr id="15" name="Picture 14">
            <a:extLst>
              <a:ext uri="{FF2B5EF4-FFF2-40B4-BE49-F238E27FC236}">
                <a16:creationId xmlns:a16="http://schemas.microsoft.com/office/drawing/2014/main" id="{DB48AF42-A411-9D4C-B327-FA27C9B193D0}"/>
              </a:ext>
            </a:extLst>
          </p:cNvPr>
          <p:cNvPicPr>
            <a:picLocks noChangeAspect="1"/>
          </p:cNvPicPr>
          <p:nvPr/>
        </p:nvPicPr>
        <p:blipFill>
          <a:blip r:embed="rId6"/>
          <a:stretch>
            <a:fillRect/>
          </a:stretch>
        </p:blipFill>
        <p:spPr>
          <a:xfrm>
            <a:off x="215014" y="4644633"/>
            <a:ext cx="3759200" cy="1638300"/>
          </a:xfrm>
          <a:prstGeom prst="rect">
            <a:avLst/>
          </a:prstGeom>
        </p:spPr>
      </p:pic>
      <p:sp>
        <p:nvSpPr>
          <p:cNvPr id="10" name="TextBox 9">
            <a:extLst>
              <a:ext uri="{FF2B5EF4-FFF2-40B4-BE49-F238E27FC236}">
                <a16:creationId xmlns:a16="http://schemas.microsoft.com/office/drawing/2014/main" id="{69014AE5-6C95-6C42-BE19-8E9437734450}"/>
              </a:ext>
            </a:extLst>
          </p:cNvPr>
          <p:cNvSpPr txBox="1"/>
          <p:nvPr/>
        </p:nvSpPr>
        <p:spPr>
          <a:xfrm>
            <a:off x="224742" y="6424954"/>
            <a:ext cx="1926077" cy="416909"/>
          </a:xfrm>
          <a:prstGeom prst="rect">
            <a:avLst/>
          </a:prstGeom>
          <a:noFill/>
        </p:spPr>
        <p:txBody>
          <a:bodyPr wrap="square" rtlCol="0">
            <a:spAutoFit/>
          </a:bodyPr>
          <a:lstStyle/>
          <a:p>
            <a:pPr algn="r">
              <a:lnSpc>
                <a:spcPct val="130000"/>
              </a:lnSpc>
            </a:pPr>
            <a:r>
              <a:rPr lang="en-US" sz="1765" dirty="0">
                <a:solidFill>
                  <a:schemeClr val="bg1"/>
                </a:solidFill>
                <a:latin typeface="+mj-lt"/>
                <a:cs typeface="Arial"/>
              </a:rPr>
              <a:t>@</a:t>
            </a:r>
            <a:r>
              <a:rPr lang="en-US" sz="1765" dirty="0" err="1">
                <a:solidFill>
                  <a:schemeClr val="bg1"/>
                </a:solidFill>
                <a:latin typeface="+mj-lt"/>
                <a:cs typeface="Arial"/>
              </a:rPr>
              <a:t>alejandroruizva</a:t>
            </a:r>
            <a:endParaRPr lang="en-US" sz="1765" dirty="0">
              <a:solidFill>
                <a:schemeClr val="bg1"/>
              </a:solidFill>
              <a:latin typeface="+mj-lt"/>
              <a:cs typeface="Arial"/>
            </a:endParaRPr>
          </a:p>
        </p:txBody>
      </p:sp>
      <p:pic>
        <p:nvPicPr>
          <p:cNvPr id="12" name="Picture 2" descr="twitter icon">
            <a:extLst>
              <a:ext uri="{FF2B5EF4-FFF2-40B4-BE49-F238E27FC236}">
                <a16:creationId xmlns:a16="http://schemas.microsoft.com/office/drawing/2014/main" id="{2840AF17-917C-C24C-97C0-B021ED3E94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87" y="6523771"/>
            <a:ext cx="294110" cy="294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25718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a:t>Ellipse</a:t>
            </a:r>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524684"/>
            <a:ext cx="7886058" cy="4351338"/>
          </a:xfrm>
        </p:spPr>
        <p:txBody>
          <a:bodyPr>
            <a:normAutofit/>
          </a:bodyPr>
          <a:lstStyle/>
          <a:p>
            <a:r>
              <a:rPr lang="en-US" sz="2000" dirty="0"/>
              <a:t>Allow to draw an ellipse/circle by setting the Width, Height, Fill &amp; Stroke for border if is required.</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A22782A-E108-BB4F-BA3E-16A50C5BD4F0}"/>
              </a:ext>
            </a:extLst>
          </p:cNvPr>
          <p:cNvPicPr>
            <a:picLocks noChangeAspect="1"/>
          </p:cNvPicPr>
          <p:nvPr/>
        </p:nvPicPr>
        <p:blipFill>
          <a:blip r:embed="rId3"/>
          <a:stretch>
            <a:fillRect/>
          </a:stretch>
        </p:blipFill>
        <p:spPr>
          <a:xfrm>
            <a:off x="8718685" y="735807"/>
            <a:ext cx="2692400" cy="1397000"/>
          </a:xfrm>
          <a:prstGeom prst="rect">
            <a:avLst/>
          </a:prstGeom>
        </p:spPr>
      </p:pic>
      <p:pic>
        <p:nvPicPr>
          <p:cNvPr id="10" name="Picture 9">
            <a:extLst>
              <a:ext uri="{FF2B5EF4-FFF2-40B4-BE49-F238E27FC236}">
                <a16:creationId xmlns:a16="http://schemas.microsoft.com/office/drawing/2014/main" id="{27C4762D-C6B3-0749-9F42-AB32A5731748}"/>
              </a:ext>
            </a:extLst>
          </p:cNvPr>
          <p:cNvPicPr>
            <a:picLocks noChangeAspect="1"/>
          </p:cNvPicPr>
          <p:nvPr/>
        </p:nvPicPr>
        <p:blipFill>
          <a:blip r:embed="rId4"/>
          <a:stretch>
            <a:fillRect/>
          </a:stretch>
        </p:blipFill>
        <p:spPr>
          <a:xfrm>
            <a:off x="9328285" y="2698750"/>
            <a:ext cx="1473200" cy="1460500"/>
          </a:xfrm>
          <a:prstGeom prst="rect">
            <a:avLst/>
          </a:prstGeom>
        </p:spPr>
      </p:pic>
      <p:pic>
        <p:nvPicPr>
          <p:cNvPr id="14" name="Picture 13">
            <a:extLst>
              <a:ext uri="{FF2B5EF4-FFF2-40B4-BE49-F238E27FC236}">
                <a16:creationId xmlns:a16="http://schemas.microsoft.com/office/drawing/2014/main" id="{6A5302A8-0314-3F43-B35C-7C481FF80834}"/>
              </a:ext>
            </a:extLst>
          </p:cNvPr>
          <p:cNvPicPr>
            <a:picLocks noChangeAspect="1"/>
          </p:cNvPicPr>
          <p:nvPr/>
        </p:nvPicPr>
        <p:blipFill>
          <a:blip r:embed="rId5"/>
          <a:stretch>
            <a:fillRect/>
          </a:stretch>
        </p:blipFill>
        <p:spPr>
          <a:xfrm>
            <a:off x="9067935" y="4725193"/>
            <a:ext cx="1993900" cy="1155700"/>
          </a:xfrm>
          <a:prstGeom prst="rect">
            <a:avLst/>
          </a:prstGeom>
        </p:spPr>
      </p:pic>
      <p:pic>
        <p:nvPicPr>
          <p:cNvPr id="16" name="Picture 15">
            <a:extLst>
              <a:ext uri="{FF2B5EF4-FFF2-40B4-BE49-F238E27FC236}">
                <a16:creationId xmlns:a16="http://schemas.microsoft.com/office/drawing/2014/main" id="{B1AA6909-7C27-F940-A735-5E170B5DB450}"/>
              </a:ext>
            </a:extLst>
          </p:cNvPr>
          <p:cNvPicPr>
            <a:picLocks noChangeAspect="1"/>
          </p:cNvPicPr>
          <p:nvPr/>
        </p:nvPicPr>
        <p:blipFill>
          <a:blip r:embed="rId6"/>
          <a:stretch>
            <a:fillRect/>
          </a:stretch>
        </p:blipFill>
        <p:spPr>
          <a:xfrm>
            <a:off x="224742" y="4591708"/>
            <a:ext cx="3746500" cy="1714500"/>
          </a:xfrm>
          <a:prstGeom prst="rect">
            <a:avLst/>
          </a:prstGeom>
        </p:spPr>
      </p:pic>
      <p:sp>
        <p:nvSpPr>
          <p:cNvPr id="11" name="TextBox 10">
            <a:extLst>
              <a:ext uri="{FF2B5EF4-FFF2-40B4-BE49-F238E27FC236}">
                <a16:creationId xmlns:a16="http://schemas.microsoft.com/office/drawing/2014/main" id="{F322F4DF-A6D6-154D-95FB-F8B3EF23E7A7}"/>
              </a:ext>
            </a:extLst>
          </p:cNvPr>
          <p:cNvSpPr txBox="1"/>
          <p:nvPr/>
        </p:nvSpPr>
        <p:spPr>
          <a:xfrm>
            <a:off x="224742" y="6424954"/>
            <a:ext cx="1926077" cy="416909"/>
          </a:xfrm>
          <a:prstGeom prst="rect">
            <a:avLst/>
          </a:prstGeom>
          <a:noFill/>
        </p:spPr>
        <p:txBody>
          <a:bodyPr wrap="square" rtlCol="0">
            <a:spAutoFit/>
          </a:bodyPr>
          <a:lstStyle/>
          <a:p>
            <a:pPr algn="r">
              <a:lnSpc>
                <a:spcPct val="130000"/>
              </a:lnSpc>
            </a:pPr>
            <a:r>
              <a:rPr lang="en-US" sz="1765" dirty="0">
                <a:solidFill>
                  <a:schemeClr val="bg1"/>
                </a:solidFill>
                <a:latin typeface="+mj-lt"/>
                <a:cs typeface="Arial"/>
              </a:rPr>
              <a:t>@</a:t>
            </a:r>
            <a:r>
              <a:rPr lang="en-US" sz="1765" dirty="0" err="1">
                <a:solidFill>
                  <a:schemeClr val="bg1"/>
                </a:solidFill>
                <a:latin typeface="+mj-lt"/>
                <a:cs typeface="Arial"/>
              </a:rPr>
              <a:t>alejandroruizva</a:t>
            </a:r>
            <a:endParaRPr lang="en-US" sz="1765" dirty="0">
              <a:solidFill>
                <a:schemeClr val="bg1"/>
              </a:solidFill>
              <a:latin typeface="+mj-lt"/>
              <a:cs typeface="Arial"/>
            </a:endParaRPr>
          </a:p>
        </p:txBody>
      </p:sp>
      <p:pic>
        <p:nvPicPr>
          <p:cNvPr id="12" name="Picture 2" descr="twitter icon">
            <a:extLst>
              <a:ext uri="{FF2B5EF4-FFF2-40B4-BE49-F238E27FC236}">
                <a16:creationId xmlns:a16="http://schemas.microsoft.com/office/drawing/2014/main" id="{B4F79BE1-FCEC-F049-9DC6-CF6A79EFD1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87" y="6523771"/>
            <a:ext cx="294110" cy="294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49588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a:t>Line</a:t>
            </a:r>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524684"/>
            <a:ext cx="7886058" cy="4351338"/>
          </a:xfrm>
        </p:spPr>
        <p:txBody>
          <a:bodyPr>
            <a:normAutofit/>
          </a:bodyPr>
          <a:lstStyle/>
          <a:p>
            <a:r>
              <a:rPr lang="en-US" sz="2000" dirty="0"/>
              <a:t>Allow to draw lines by setting the position of point 1(X1 / Y1) and point 2(X2 / Y2) &amp; Stroke brush / Thickness.</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8CAF642-8C94-874F-B0B1-40EC4C5394E2}"/>
              </a:ext>
            </a:extLst>
          </p:cNvPr>
          <p:cNvPicPr>
            <a:picLocks noChangeAspect="1"/>
          </p:cNvPicPr>
          <p:nvPr/>
        </p:nvPicPr>
        <p:blipFill>
          <a:blip r:embed="rId3"/>
          <a:stretch>
            <a:fillRect/>
          </a:stretch>
        </p:blipFill>
        <p:spPr>
          <a:xfrm>
            <a:off x="10280650" y="813702"/>
            <a:ext cx="774700" cy="1447800"/>
          </a:xfrm>
          <a:prstGeom prst="rect">
            <a:avLst/>
          </a:prstGeom>
        </p:spPr>
      </p:pic>
      <p:pic>
        <p:nvPicPr>
          <p:cNvPr id="11" name="Picture 10">
            <a:extLst>
              <a:ext uri="{FF2B5EF4-FFF2-40B4-BE49-F238E27FC236}">
                <a16:creationId xmlns:a16="http://schemas.microsoft.com/office/drawing/2014/main" id="{04509D21-985B-894E-A9B4-C2C9731CA0C4}"/>
              </a:ext>
            </a:extLst>
          </p:cNvPr>
          <p:cNvPicPr>
            <a:picLocks noChangeAspect="1"/>
          </p:cNvPicPr>
          <p:nvPr/>
        </p:nvPicPr>
        <p:blipFill>
          <a:blip r:embed="rId4"/>
          <a:stretch>
            <a:fillRect/>
          </a:stretch>
        </p:blipFill>
        <p:spPr>
          <a:xfrm>
            <a:off x="10276189" y="2762250"/>
            <a:ext cx="762000" cy="1333500"/>
          </a:xfrm>
          <a:prstGeom prst="rect">
            <a:avLst/>
          </a:prstGeom>
        </p:spPr>
      </p:pic>
      <p:pic>
        <p:nvPicPr>
          <p:cNvPr id="13" name="Picture 12">
            <a:extLst>
              <a:ext uri="{FF2B5EF4-FFF2-40B4-BE49-F238E27FC236}">
                <a16:creationId xmlns:a16="http://schemas.microsoft.com/office/drawing/2014/main" id="{6D3BC48E-BA87-BF40-870A-E4B50BF11E0E}"/>
              </a:ext>
            </a:extLst>
          </p:cNvPr>
          <p:cNvPicPr>
            <a:picLocks noChangeAspect="1"/>
          </p:cNvPicPr>
          <p:nvPr/>
        </p:nvPicPr>
        <p:blipFill>
          <a:blip r:embed="rId5"/>
          <a:stretch>
            <a:fillRect/>
          </a:stretch>
        </p:blipFill>
        <p:spPr>
          <a:xfrm>
            <a:off x="9994900" y="4591456"/>
            <a:ext cx="1346200" cy="1371600"/>
          </a:xfrm>
          <a:prstGeom prst="rect">
            <a:avLst/>
          </a:prstGeom>
        </p:spPr>
      </p:pic>
      <p:pic>
        <p:nvPicPr>
          <p:cNvPr id="16" name="Picture 15">
            <a:extLst>
              <a:ext uri="{FF2B5EF4-FFF2-40B4-BE49-F238E27FC236}">
                <a16:creationId xmlns:a16="http://schemas.microsoft.com/office/drawing/2014/main" id="{82691574-D897-B24E-A0F9-B9153F59F737}"/>
              </a:ext>
            </a:extLst>
          </p:cNvPr>
          <p:cNvPicPr>
            <a:picLocks noChangeAspect="1"/>
          </p:cNvPicPr>
          <p:nvPr/>
        </p:nvPicPr>
        <p:blipFill>
          <a:blip r:embed="rId6"/>
          <a:stretch>
            <a:fillRect/>
          </a:stretch>
        </p:blipFill>
        <p:spPr>
          <a:xfrm>
            <a:off x="224742" y="4110341"/>
            <a:ext cx="3771900" cy="2120900"/>
          </a:xfrm>
          <a:prstGeom prst="rect">
            <a:avLst/>
          </a:prstGeom>
        </p:spPr>
      </p:pic>
      <p:sp>
        <p:nvSpPr>
          <p:cNvPr id="10" name="TextBox 9">
            <a:extLst>
              <a:ext uri="{FF2B5EF4-FFF2-40B4-BE49-F238E27FC236}">
                <a16:creationId xmlns:a16="http://schemas.microsoft.com/office/drawing/2014/main" id="{04342115-712A-B44C-8C69-DCB952B28E29}"/>
              </a:ext>
            </a:extLst>
          </p:cNvPr>
          <p:cNvSpPr txBox="1"/>
          <p:nvPr/>
        </p:nvSpPr>
        <p:spPr>
          <a:xfrm>
            <a:off x="224742" y="6424954"/>
            <a:ext cx="1926077" cy="416909"/>
          </a:xfrm>
          <a:prstGeom prst="rect">
            <a:avLst/>
          </a:prstGeom>
          <a:noFill/>
        </p:spPr>
        <p:txBody>
          <a:bodyPr wrap="square" rtlCol="0">
            <a:spAutoFit/>
          </a:bodyPr>
          <a:lstStyle/>
          <a:p>
            <a:pPr algn="r">
              <a:lnSpc>
                <a:spcPct val="130000"/>
              </a:lnSpc>
            </a:pPr>
            <a:r>
              <a:rPr lang="en-US" sz="1765" dirty="0">
                <a:solidFill>
                  <a:schemeClr val="bg1"/>
                </a:solidFill>
                <a:latin typeface="+mj-lt"/>
                <a:cs typeface="Arial"/>
              </a:rPr>
              <a:t>@</a:t>
            </a:r>
            <a:r>
              <a:rPr lang="en-US" sz="1765" dirty="0" err="1">
                <a:solidFill>
                  <a:schemeClr val="bg1"/>
                </a:solidFill>
                <a:latin typeface="+mj-lt"/>
                <a:cs typeface="Arial"/>
              </a:rPr>
              <a:t>alejandroruizva</a:t>
            </a:r>
            <a:endParaRPr lang="en-US" sz="1765" dirty="0">
              <a:solidFill>
                <a:schemeClr val="bg1"/>
              </a:solidFill>
              <a:latin typeface="+mj-lt"/>
              <a:cs typeface="Arial"/>
            </a:endParaRPr>
          </a:p>
        </p:txBody>
      </p:sp>
      <p:pic>
        <p:nvPicPr>
          <p:cNvPr id="12" name="Picture 2" descr="twitter icon">
            <a:extLst>
              <a:ext uri="{FF2B5EF4-FFF2-40B4-BE49-F238E27FC236}">
                <a16:creationId xmlns:a16="http://schemas.microsoft.com/office/drawing/2014/main" id="{4A18E0FC-7D93-014A-A7AD-77F7551582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87" y="6523771"/>
            <a:ext cx="294110" cy="294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62613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a:t>Polyline</a:t>
            </a:r>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524684"/>
            <a:ext cx="7886058" cy="4351338"/>
          </a:xfrm>
        </p:spPr>
        <p:txBody>
          <a:bodyPr>
            <a:normAutofit/>
          </a:bodyPr>
          <a:lstStyle/>
          <a:p>
            <a:r>
              <a:rPr lang="en-US" sz="2000" dirty="0"/>
              <a:t>Allow to draw a continue line by setting a collection of points &amp; Stroke brush / Thickness.</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BE47FAE-3C28-764D-B89C-3D208E2A4777}"/>
              </a:ext>
            </a:extLst>
          </p:cNvPr>
          <p:cNvPicPr>
            <a:picLocks noChangeAspect="1"/>
          </p:cNvPicPr>
          <p:nvPr/>
        </p:nvPicPr>
        <p:blipFill>
          <a:blip r:embed="rId3"/>
          <a:stretch>
            <a:fillRect/>
          </a:stretch>
        </p:blipFill>
        <p:spPr>
          <a:xfrm>
            <a:off x="253923" y="5196229"/>
            <a:ext cx="3975100" cy="965200"/>
          </a:xfrm>
          <a:prstGeom prst="rect">
            <a:avLst/>
          </a:prstGeom>
        </p:spPr>
      </p:pic>
      <p:pic>
        <p:nvPicPr>
          <p:cNvPr id="12" name="Picture 11">
            <a:extLst>
              <a:ext uri="{FF2B5EF4-FFF2-40B4-BE49-F238E27FC236}">
                <a16:creationId xmlns:a16="http://schemas.microsoft.com/office/drawing/2014/main" id="{6E538ADB-7AC1-F243-90D3-AF9738F3C635}"/>
              </a:ext>
            </a:extLst>
          </p:cNvPr>
          <p:cNvPicPr>
            <a:picLocks noChangeAspect="1"/>
          </p:cNvPicPr>
          <p:nvPr/>
        </p:nvPicPr>
        <p:blipFill>
          <a:blip r:embed="rId4"/>
          <a:stretch>
            <a:fillRect/>
          </a:stretch>
        </p:blipFill>
        <p:spPr>
          <a:xfrm>
            <a:off x="9826263" y="1487145"/>
            <a:ext cx="1485900" cy="977900"/>
          </a:xfrm>
          <a:prstGeom prst="rect">
            <a:avLst/>
          </a:prstGeom>
        </p:spPr>
      </p:pic>
      <p:pic>
        <p:nvPicPr>
          <p:cNvPr id="15" name="Picture 14">
            <a:extLst>
              <a:ext uri="{FF2B5EF4-FFF2-40B4-BE49-F238E27FC236}">
                <a16:creationId xmlns:a16="http://schemas.microsoft.com/office/drawing/2014/main" id="{F686E6B4-4833-7A49-BDDF-C714C8D46B95}"/>
              </a:ext>
            </a:extLst>
          </p:cNvPr>
          <p:cNvPicPr>
            <a:picLocks noChangeAspect="1"/>
          </p:cNvPicPr>
          <p:nvPr/>
        </p:nvPicPr>
        <p:blipFill>
          <a:blip r:embed="rId5"/>
          <a:stretch>
            <a:fillRect/>
          </a:stretch>
        </p:blipFill>
        <p:spPr>
          <a:xfrm>
            <a:off x="7661395" y="3429000"/>
            <a:ext cx="3886200" cy="2679700"/>
          </a:xfrm>
          <a:prstGeom prst="rect">
            <a:avLst/>
          </a:prstGeom>
        </p:spPr>
      </p:pic>
      <p:sp>
        <p:nvSpPr>
          <p:cNvPr id="16" name="TextBox 15">
            <a:extLst>
              <a:ext uri="{FF2B5EF4-FFF2-40B4-BE49-F238E27FC236}">
                <a16:creationId xmlns:a16="http://schemas.microsoft.com/office/drawing/2014/main" id="{B7CA0908-4F63-1C48-9C0D-D1862A59DC3C}"/>
              </a:ext>
            </a:extLst>
          </p:cNvPr>
          <p:cNvSpPr txBox="1"/>
          <p:nvPr/>
        </p:nvSpPr>
        <p:spPr>
          <a:xfrm>
            <a:off x="224742" y="6424954"/>
            <a:ext cx="1926077" cy="416909"/>
          </a:xfrm>
          <a:prstGeom prst="rect">
            <a:avLst/>
          </a:prstGeom>
          <a:noFill/>
        </p:spPr>
        <p:txBody>
          <a:bodyPr wrap="square" rtlCol="0">
            <a:spAutoFit/>
          </a:bodyPr>
          <a:lstStyle/>
          <a:p>
            <a:pPr algn="r">
              <a:lnSpc>
                <a:spcPct val="130000"/>
              </a:lnSpc>
            </a:pPr>
            <a:r>
              <a:rPr lang="en-US" sz="1765" dirty="0">
                <a:solidFill>
                  <a:schemeClr val="bg1"/>
                </a:solidFill>
                <a:latin typeface="+mj-lt"/>
                <a:cs typeface="Arial"/>
              </a:rPr>
              <a:t>@</a:t>
            </a:r>
            <a:r>
              <a:rPr lang="en-US" sz="1765" dirty="0" err="1">
                <a:solidFill>
                  <a:schemeClr val="bg1"/>
                </a:solidFill>
                <a:latin typeface="+mj-lt"/>
                <a:cs typeface="Arial"/>
              </a:rPr>
              <a:t>alejandroruizva</a:t>
            </a:r>
            <a:endParaRPr lang="en-US" sz="1765" dirty="0">
              <a:solidFill>
                <a:schemeClr val="bg1"/>
              </a:solidFill>
              <a:latin typeface="+mj-lt"/>
              <a:cs typeface="Arial"/>
            </a:endParaRPr>
          </a:p>
        </p:txBody>
      </p:sp>
      <p:pic>
        <p:nvPicPr>
          <p:cNvPr id="17" name="Picture 2" descr="twitter icon">
            <a:extLst>
              <a:ext uri="{FF2B5EF4-FFF2-40B4-BE49-F238E27FC236}">
                <a16:creationId xmlns:a16="http://schemas.microsoft.com/office/drawing/2014/main" id="{29D05489-BA1D-5A40-AD5E-4227543C32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87" y="6523771"/>
            <a:ext cx="294110" cy="294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69489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a:t>Polygon</a:t>
            </a:r>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524684"/>
            <a:ext cx="7886058" cy="4351338"/>
          </a:xfrm>
        </p:spPr>
        <p:txBody>
          <a:bodyPr>
            <a:normAutofit/>
          </a:bodyPr>
          <a:lstStyle/>
          <a:p>
            <a:r>
              <a:rPr lang="en-US" sz="2000" dirty="0"/>
              <a:t>Allow to draw multiple lines to create closed shapes &amp; Stroke brush / Thickness.</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BC3740F-F305-F74F-86D2-D750C99306A9}"/>
              </a:ext>
            </a:extLst>
          </p:cNvPr>
          <p:cNvPicPr>
            <a:picLocks noChangeAspect="1"/>
          </p:cNvPicPr>
          <p:nvPr/>
        </p:nvPicPr>
        <p:blipFill>
          <a:blip r:embed="rId3"/>
          <a:stretch>
            <a:fillRect/>
          </a:stretch>
        </p:blipFill>
        <p:spPr>
          <a:xfrm>
            <a:off x="9488429" y="896034"/>
            <a:ext cx="1358900" cy="1257300"/>
          </a:xfrm>
          <a:prstGeom prst="rect">
            <a:avLst/>
          </a:prstGeom>
        </p:spPr>
      </p:pic>
      <p:pic>
        <p:nvPicPr>
          <p:cNvPr id="12" name="Picture 11">
            <a:extLst>
              <a:ext uri="{FF2B5EF4-FFF2-40B4-BE49-F238E27FC236}">
                <a16:creationId xmlns:a16="http://schemas.microsoft.com/office/drawing/2014/main" id="{87E875FB-57ED-C846-8938-6A07D89DF8BC}"/>
              </a:ext>
            </a:extLst>
          </p:cNvPr>
          <p:cNvPicPr>
            <a:picLocks noChangeAspect="1"/>
          </p:cNvPicPr>
          <p:nvPr/>
        </p:nvPicPr>
        <p:blipFill>
          <a:blip r:embed="rId4"/>
          <a:stretch>
            <a:fillRect/>
          </a:stretch>
        </p:blipFill>
        <p:spPr>
          <a:xfrm>
            <a:off x="8758179" y="3310241"/>
            <a:ext cx="2819400" cy="2921000"/>
          </a:xfrm>
          <a:prstGeom prst="rect">
            <a:avLst/>
          </a:prstGeom>
        </p:spPr>
      </p:pic>
      <p:pic>
        <p:nvPicPr>
          <p:cNvPr id="15" name="Picture 14">
            <a:extLst>
              <a:ext uri="{FF2B5EF4-FFF2-40B4-BE49-F238E27FC236}">
                <a16:creationId xmlns:a16="http://schemas.microsoft.com/office/drawing/2014/main" id="{4F1E2214-232F-3E4B-90E8-F6C5ABC2E94B}"/>
              </a:ext>
            </a:extLst>
          </p:cNvPr>
          <p:cNvPicPr>
            <a:picLocks noChangeAspect="1"/>
          </p:cNvPicPr>
          <p:nvPr/>
        </p:nvPicPr>
        <p:blipFill>
          <a:blip r:embed="rId5"/>
          <a:stretch>
            <a:fillRect/>
          </a:stretch>
        </p:blipFill>
        <p:spPr>
          <a:xfrm>
            <a:off x="243865" y="4770741"/>
            <a:ext cx="3416300" cy="1473200"/>
          </a:xfrm>
          <a:prstGeom prst="rect">
            <a:avLst/>
          </a:prstGeom>
        </p:spPr>
      </p:pic>
      <p:sp>
        <p:nvSpPr>
          <p:cNvPr id="16" name="TextBox 15">
            <a:extLst>
              <a:ext uri="{FF2B5EF4-FFF2-40B4-BE49-F238E27FC236}">
                <a16:creationId xmlns:a16="http://schemas.microsoft.com/office/drawing/2014/main" id="{6F1B6C11-26C5-1942-B368-F537080DDD68}"/>
              </a:ext>
            </a:extLst>
          </p:cNvPr>
          <p:cNvSpPr txBox="1"/>
          <p:nvPr/>
        </p:nvSpPr>
        <p:spPr>
          <a:xfrm>
            <a:off x="224742" y="6424954"/>
            <a:ext cx="1926077" cy="416909"/>
          </a:xfrm>
          <a:prstGeom prst="rect">
            <a:avLst/>
          </a:prstGeom>
          <a:noFill/>
        </p:spPr>
        <p:txBody>
          <a:bodyPr wrap="square" rtlCol="0">
            <a:spAutoFit/>
          </a:bodyPr>
          <a:lstStyle/>
          <a:p>
            <a:pPr algn="r">
              <a:lnSpc>
                <a:spcPct val="130000"/>
              </a:lnSpc>
            </a:pPr>
            <a:r>
              <a:rPr lang="en-US" sz="1765" dirty="0">
                <a:solidFill>
                  <a:schemeClr val="bg1"/>
                </a:solidFill>
                <a:latin typeface="+mj-lt"/>
                <a:cs typeface="Arial"/>
              </a:rPr>
              <a:t>@</a:t>
            </a:r>
            <a:r>
              <a:rPr lang="en-US" sz="1765" dirty="0" err="1">
                <a:solidFill>
                  <a:schemeClr val="bg1"/>
                </a:solidFill>
                <a:latin typeface="+mj-lt"/>
                <a:cs typeface="Arial"/>
              </a:rPr>
              <a:t>alejandroruizva</a:t>
            </a:r>
            <a:endParaRPr lang="en-US" sz="1765" dirty="0">
              <a:solidFill>
                <a:schemeClr val="bg1"/>
              </a:solidFill>
              <a:latin typeface="+mj-lt"/>
              <a:cs typeface="Arial"/>
            </a:endParaRPr>
          </a:p>
        </p:txBody>
      </p:sp>
      <p:pic>
        <p:nvPicPr>
          <p:cNvPr id="17" name="Picture 2" descr="twitter icon">
            <a:extLst>
              <a:ext uri="{FF2B5EF4-FFF2-40B4-BE49-F238E27FC236}">
                <a16:creationId xmlns:a16="http://schemas.microsoft.com/office/drawing/2014/main" id="{96727532-733E-D04B-AC6E-981317988F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87" y="6523771"/>
            <a:ext cx="294110" cy="294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947087"/>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TotalTime>
  <Words>648</Words>
  <Application>Microsoft Macintosh PowerPoint</Application>
  <PresentationFormat>Widescreen</PresentationFormat>
  <Paragraphs>86</Paragraphs>
  <Slides>17</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Segoe UI</vt:lpstr>
      <vt:lpstr>Office Theme</vt:lpstr>
      <vt:lpstr>PowerPoint Presentation</vt:lpstr>
      <vt:lpstr>Life before Shapes</vt:lpstr>
      <vt:lpstr>Starting with Shapes</vt:lpstr>
      <vt:lpstr>Definition of the Shape class</vt:lpstr>
      <vt:lpstr>Rectangle</vt:lpstr>
      <vt:lpstr>Ellipse</vt:lpstr>
      <vt:lpstr>Line</vt:lpstr>
      <vt:lpstr>Polyline</vt:lpstr>
      <vt:lpstr>Polygon</vt:lpstr>
      <vt:lpstr>Geometries</vt:lpstr>
      <vt:lpstr>Clip with a Geometry</vt:lpstr>
      <vt:lpstr>Using SVG</vt:lpstr>
      <vt:lpstr>Usage Recommendations</vt:lpstr>
      <vt:lpstr>Get Inspired</vt:lpstr>
      <vt:lpstr>Get Inspired</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Alejandro Ruiz</dc:creator>
  <cp:lastModifiedBy>Alejandro Ruiz</cp:lastModifiedBy>
  <cp:revision>47</cp:revision>
  <dcterms:created xsi:type="dcterms:W3CDTF">2020-08-12T23:54:56Z</dcterms:created>
  <dcterms:modified xsi:type="dcterms:W3CDTF">2020-08-14T03:34:37Z</dcterms:modified>
</cp:coreProperties>
</file>